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Open Sans ExtraBold"/>
      <p:bold r:id="rId23"/>
      <p:boldItalic r:id="rId24"/>
    </p:embeddedFont>
    <p:embeddedFont>
      <p:font typeface="Helvetica Neue"/>
      <p:regular r:id="rId25"/>
      <p:bold r:id="rId26"/>
      <p:italic r:id="rId27"/>
      <p:boldItalic r:id="rId28"/>
    </p:embeddedFont>
    <p:embeddedFont>
      <p:font typeface="Oswald SemiBold"/>
      <p:regular r:id="rId29"/>
      <p:bold r:id="rId30"/>
    </p:embeddedFont>
    <p:embeddedFont>
      <p:font typeface="Open Sans Light"/>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OpenSansExtraBold-boldItalic.fntdata"/><Relationship Id="rId23" Type="http://schemas.openxmlformats.org/officeDocument/2006/relationships/font" Target="fonts/OpenSans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swald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Light-regular.fntdata"/><Relationship Id="rId30" Type="http://schemas.openxmlformats.org/officeDocument/2006/relationships/font" Target="fonts/OswaldSemiBold-bold.fntdata"/><Relationship Id="rId11" Type="http://schemas.openxmlformats.org/officeDocument/2006/relationships/slide" Target="slides/slide5.xml"/><Relationship Id="rId33" Type="http://schemas.openxmlformats.org/officeDocument/2006/relationships/font" Target="fonts/OpenSansLight-italic.fntdata"/><Relationship Id="rId10" Type="http://schemas.openxmlformats.org/officeDocument/2006/relationships/slide" Target="slides/slide4.xml"/><Relationship Id="rId32" Type="http://schemas.openxmlformats.org/officeDocument/2006/relationships/font" Target="fonts/OpenSansLight-bold.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OpenSansLight-boldItalic.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78b359e44_2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7" name="Google Shape;287;g1378b359e44_2_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78b359e44_2_2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1" name="Google Shape;351;g1378b359e44_2_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78b359e44_2_3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8" name="Google Shape;358;g1378b359e44_2_3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78b359e44_2_3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a:t>Construction of the Graph:</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
              <a:t>The data points (vectors) are inserted into the graph one by one. The first point becomes the initial entry point (root) of the graph.</a:t>
            </a:r>
            <a:endParaRPr/>
          </a:p>
          <a:p>
            <a:pPr indent="0" lvl="0" marL="0" rtl="0" algn="l">
              <a:lnSpc>
                <a:spcPct val="117999"/>
              </a:lnSpc>
              <a:spcBef>
                <a:spcPts val="0"/>
              </a:spcBef>
              <a:spcAft>
                <a:spcPts val="0"/>
              </a:spcAft>
              <a:buSzPts val="1400"/>
              <a:buNone/>
            </a:pPr>
            <a:r>
              <a:rPr lang="en"/>
              <a:t>For each subsequent point, it's connected to a set of existing points in the graph based on their similarity. These connections form the edges of the graph.</a:t>
            </a:r>
            <a:endParaRPr/>
          </a:p>
          <a:p>
            <a:pPr indent="0" lvl="0" marL="0" rtl="0" algn="l">
              <a:lnSpc>
                <a:spcPct val="117999"/>
              </a:lnSpc>
              <a:spcBef>
                <a:spcPts val="0"/>
              </a:spcBef>
              <a:spcAft>
                <a:spcPts val="0"/>
              </a:spcAft>
              <a:buSzPts val="1400"/>
              <a:buNone/>
            </a:pPr>
            <a:r>
              <a:rPr lang="en"/>
              <a:t>Hierarchical Structure:</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
              <a:t>The graph is organized in multiple layers or levels, forming a hierarchical structure. Each layer contains a subset of points from the previous layer.</a:t>
            </a:r>
            <a:endParaRPr/>
          </a:p>
          <a:p>
            <a:pPr indent="0" lvl="0" marL="0" rtl="0" algn="l">
              <a:lnSpc>
                <a:spcPct val="117999"/>
              </a:lnSpc>
              <a:spcBef>
                <a:spcPts val="0"/>
              </a:spcBef>
              <a:spcAft>
                <a:spcPts val="0"/>
              </a:spcAft>
              <a:buSzPts val="1400"/>
              <a:buNone/>
            </a:pPr>
            <a:r>
              <a:rPr lang="en"/>
              <a:t>The first layer consists of the entire data set. Each subsequent layer contains a smaller subset of points that are selected to maintain the graph's navigability.</a:t>
            </a:r>
            <a:endParaRPr/>
          </a:p>
          <a:p>
            <a:pPr indent="0" lvl="0" marL="0" rtl="0" algn="l">
              <a:lnSpc>
                <a:spcPct val="117999"/>
              </a:lnSpc>
              <a:spcBef>
                <a:spcPts val="0"/>
              </a:spcBef>
              <a:spcAft>
                <a:spcPts val="0"/>
              </a:spcAft>
              <a:buSzPts val="1400"/>
              <a:buNone/>
            </a:pPr>
            <a:r>
              <a:rPr lang="en"/>
              <a:t>Navigable Small World Property:</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
              <a:t>HNSW maintains the "small world" property, which means that the graph is highly connected, and the distances between points remain relatively short.</a:t>
            </a:r>
            <a:endParaRPr/>
          </a:p>
          <a:p>
            <a:pPr indent="0" lvl="0" marL="0" rtl="0" algn="l">
              <a:lnSpc>
                <a:spcPct val="117999"/>
              </a:lnSpc>
              <a:spcBef>
                <a:spcPts val="0"/>
              </a:spcBef>
              <a:spcAft>
                <a:spcPts val="0"/>
              </a:spcAft>
              <a:buSzPts val="1400"/>
              <a:buNone/>
            </a:pPr>
            <a:r>
              <a:rPr lang="en"/>
              <a:t>The "navigable" aspect refers to the fact that the graph is structured in a way that makes it efficient to navigate from one point to another while preserving locality.</a:t>
            </a:r>
            <a:endParaRPr/>
          </a:p>
          <a:p>
            <a:pPr indent="0" lvl="0" marL="0" rtl="0" algn="l">
              <a:lnSpc>
                <a:spcPct val="117999"/>
              </a:lnSpc>
              <a:spcBef>
                <a:spcPts val="0"/>
              </a:spcBef>
              <a:spcAft>
                <a:spcPts val="0"/>
              </a:spcAft>
              <a:buSzPts val="1400"/>
              <a:buNone/>
            </a:pPr>
            <a:r>
              <a:rPr lang="en"/>
              <a:t>Search Process: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
              <a:t>When performing a nearest neighbor search for a query point, the search starts from the initial entry point (root) and proceeds layer by layer.</a:t>
            </a:r>
            <a:endParaRPr/>
          </a:p>
          <a:p>
            <a:pPr indent="0" lvl="0" marL="0" rtl="0" algn="l">
              <a:lnSpc>
                <a:spcPct val="117999"/>
              </a:lnSpc>
              <a:spcBef>
                <a:spcPts val="0"/>
              </a:spcBef>
              <a:spcAft>
                <a:spcPts val="0"/>
              </a:spcAft>
              <a:buSzPts val="1400"/>
              <a:buNone/>
            </a:pPr>
            <a:r>
              <a:rPr lang="en"/>
              <a:t>In each layer, the algorithm identifies a set of candidate points that are likely to be close to the query point.</a:t>
            </a:r>
            <a:endParaRPr/>
          </a:p>
          <a:p>
            <a:pPr indent="0" lvl="0" marL="0" rtl="0" algn="l">
              <a:lnSpc>
                <a:spcPct val="117999"/>
              </a:lnSpc>
              <a:spcBef>
                <a:spcPts val="0"/>
              </a:spcBef>
              <a:spcAft>
                <a:spcPts val="0"/>
              </a:spcAft>
              <a:buSzPts val="1400"/>
              <a:buNone/>
            </a:pPr>
            <a:r>
              <a:rPr lang="en"/>
              <a:t>The search narrows down the candidates and progresses through the layers until a sufficient number of nearest neighbors are found or a stopping criterion is met.</a:t>
            </a:r>
            <a:endParaRPr/>
          </a:p>
          <a:p>
            <a:pPr indent="0" lvl="0" marL="0" rtl="0" algn="l">
              <a:lnSpc>
                <a:spcPct val="117999"/>
              </a:lnSpc>
              <a:spcBef>
                <a:spcPts val="0"/>
              </a:spcBef>
              <a:spcAft>
                <a:spcPts val="0"/>
              </a:spcAft>
              <a:buSzPts val="1400"/>
              <a:buNone/>
            </a:pPr>
            <a:r>
              <a:rPr lang="en"/>
              <a:t>Pruning and Refinement:</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
              <a:t>During the search, HNSW uses various techniques to prune away unlikely candidates that are far from the query point. This reduces the search space and speeds up the process.</a:t>
            </a:r>
            <a:endParaRPr/>
          </a:p>
          <a:p>
            <a:pPr indent="0" lvl="0" marL="0" rtl="0" algn="l">
              <a:lnSpc>
                <a:spcPct val="117999"/>
              </a:lnSpc>
              <a:spcBef>
                <a:spcPts val="0"/>
              </a:spcBef>
              <a:spcAft>
                <a:spcPts val="0"/>
              </a:spcAft>
              <a:buSzPts val="1400"/>
              <a:buNone/>
            </a:pPr>
            <a:r>
              <a:rPr lang="en"/>
              <a:t>Once a set of candidate points is identified, the algorithm refines the search by considering a smaller neighborhood around each candidate.</a:t>
            </a:r>
            <a:endParaRPr/>
          </a:p>
          <a:p>
            <a:pPr indent="0" lvl="0" marL="0" rtl="0" algn="l">
              <a:lnSpc>
                <a:spcPct val="117999"/>
              </a:lnSpc>
              <a:spcBef>
                <a:spcPts val="0"/>
              </a:spcBef>
              <a:spcAft>
                <a:spcPts val="0"/>
              </a:spcAft>
              <a:buSzPts val="1400"/>
              <a:buNone/>
            </a:pPr>
            <a:r>
              <a:rPr lang="en"/>
              <a:t>Approximate Search:</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
              <a:t>HNSW is designed for approximate nearest neighbor search, meaning that it may not always find the exact nearest neighbors but aims to provide results that are sufficiently close.</a:t>
            </a:r>
            <a:endParaRPr/>
          </a:p>
        </p:txBody>
      </p:sp>
      <p:sp>
        <p:nvSpPr>
          <p:cNvPr id="365" name="Google Shape;365;g1378b359e44_2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78b359e44_2_3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a:t>Distributed Architecture: Vespa's distributed architecture allows for data to be partitioned and replicated across multiple nodes. HNSW implementations in Vespa can take advantage of this architecture to ensure both data availability and query parallelism.</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t/>
            </a:r>
            <a:endParaRPr/>
          </a:p>
        </p:txBody>
      </p:sp>
      <p:sp>
        <p:nvSpPr>
          <p:cNvPr id="371" name="Google Shape;371;g1378b359e44_2_3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378b359e44_0_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58750" lvl="0" marL="177800" rtl="0" algn="l">
              <a:lnSpc>
                <a:spcPct val="115000"/>
              </a:lnSpc>
              <a:spcBef>
                <a:spcPts val="0"/>
              </a:spcBef>
              <a:spcAft>
                <a:spcPts val="0"/>
              </a:spcAft>
              <a:buClr>
                <a:srgbClr val="496180"/>
              </a:buClr>
              <a:buSzPts val="1100"/>
              <a:buFont typeface="Open Sans Light"/>
              <a:buChar char="●"/>
            </a:pPr>
            <a:r>
              <a:rPr lang="en">
                <a:solidFill>
                  <a:srgbClr val="496180"/>
                </a:solidFill>
                <a:latin typeface="Open Sans Light"/>
                <a:ea typeface="Open Sans Light"/>
                <a:cs typeface="Open Sans Light"/>
                <a:sym typeface="Open Sans Light"/>
              </a:rPr>
              <a:t>Generate high quality labels with good recall from the universe of our data </a:t>
            </a:r>
            <a:br>
              <a:rPr lang="en">
                <a:solidFill>
                  <a:srgbClr val="496180"/>
                </a:solidFill>
                <a:latin typeface="Open Sans Light"/>
                <a:ea typeface="Open Sans Light"/>
                <a:cs typeface="Open Sans Light"/>
                <a:sym typeface="Open Sans Light"/>
              </a:rPr>
            </a:br>
            <a:endParaRPr>
              <a:solidFill>
                <a:srgbClr val="496180"/>
              </a:solidFill>
              <a:latin typeface="Open Sans Light"/>
              <a:ea typeface="Open Sans Light"/>
              <a:cs typeface="Open Sans Light"/>
              <a:sym typeface="Open Sans Light"/>
            </a:endParaRPr>
          </a:p>
          <a:p>
            <a:pPr indent="-158750" lvl="0" marL="177800" rtl="0" algn="l">
              <a:lnSpc>
                <a:spcPct val="115000"/>
              </a:lnSpc>
              <a:spcBef>
                <a:spcPts val="0"/>
              </a:spcBef>
              <a:spcAft>
                <a:spcPts val="0"/>
              </a:spcAft>
              <a:buClr>
                <a:srgbClr val="496180"/>
              </a:buClr>
              <a:buSzPts val="1100"/>
              <a:buFont typeface="Open Sans Light"/>
              <a:buChar char="●"/>
            </a:pPr>
            <a:r>
              <a:rPr lang="en">
                <a:solidFill>
                  <a:srgbClr val="496180"/>
                </a:solidFill>
                <a:latin typeface="Open Sans Light"/>
                <a:ea typeface="Open Sans Light"/>
                <a:cs typeface="Open Sans Light"/>
                <a:sym typeface="Open Sans Light"/>
              </a:rPr>
              <a:t>Find more examples similar to already flagged labels</a:t>
            </a:r>
            <a:endParaRPr>
              <a:solidFill>
                <a:srgbClr val="496180"/>
              </a:solidFill>
              <a:latin typeface="Open Sans Light"/>
              <a:ea typeface="Open Sans Light"/>
              <a:cs typeface="Open Sans Light"/>
              <a:sym typeface="Open Sans Light"/>
            </a:endParaRPr>
          </a:p>
          <a:p>
            <a:pPr indent="-158750" lvl="1" marL="342900" rtl="0" algn="l">
              <a:lnSpc>
                <a:spcPct val="115000"/>
              </a:lnSpc>
              <a:spcBef>
                <a:spcPts val="0"/>
              </a:spcBef>
              <a:spcAft>
                <a:spcPts val="0"/>
              </a:spcAft>
              <a:buClr>
                <a:srgbClr val="496180"/>
              </a:buClr>
              <a:buSzPts val="1100"/>
              <a:buFont typeface="Open Sans Light"/>
              <a:buChar char="○"/>
            </a:pPr>
            <a:r>
              <a:rPr lang="en">
                <a:solidFill>
                  <a:srgbClr val="496180"/>
                </a:solidFill>
                <a:latin typeface="Open Sans Light"/>
                <a:ea typeface="Open Sans Light"/>
                <a:cs typeface="Open Sans Light"/>
                <a:sym typeface="Open Sans Light"/>
              </a:rPr>
              <a:t>Things that are similar are likely to be flagged the same</a:t>
            </a:r>
            <a:br>
              <a:rPr lang="en">
                <a:solidFill>
                  <a:srgbClr val="496180"/>
                </a:solidFill>
                <a:latin typeface="Open Sans Light"/>
                <a:ea typeface="Open Sans Light"/>
                <a:cs typeface="Open Sans Light"/>
                <a:sym typeface="Open Sans Light"/>
              </a:rPr>
            </a:br>
            <a:endParaRPr>
              <a:solidFill>
                <a:srgbClr val="496180"/>
              </a:solidFill>
              <a:latin typeface="Open Sans Light"/>
              <a:ea typeface="Open Sans Light"/>
              <a:cs typeface="Open Sans Light"/>
              <a:sym typeface="Open Sans Light"/>
            </a:endParaRPr>
          </a:p>
          <a:p>
            <a:pPr indent="-158750" lvl="0" marL="177800" rtl="0" algn="l">
              <a:lnSpc>
                <a:spcPct val="115000"/>
              </a:lnSpc>
              <a:spcBef>
                <a:spcPts val="0"/>
              </a:spcBef>
              <a:spcAft>
                <a:spcPts val="0"/>
              </a:spcAft>
              <a:buClr>
                <a:srgbClr val="496180"/>
              </a:buClr>
              <a:buSzPts val="1100"/>
              <a:buFont typeface="Open Sans Light"/>
              <a:buChar char="●"/>
            </a:pPr>
            <a:r>
              <a:rPr lang="en">
                <a:solidFill>
                  <a:srgbClr val="496180"/>
                </a:solidFill>
                <a:latin typeface="Open Sans Light"/>
                <a:ea typeface="Open Sans Light"/>
                <a:cs typeface="Open Sans Light"/>
                <a:sym typeface="Open Sans Light"/>
              </a:rPr>
              <a:t>Use embeddings clusters as model features </a:t>
            </a:r>
            <a:br>
              <a:rPr lang="en">
                <a:solidFill>
                  <a:srgbClr val="496180"/>
                </a:solidFill>
                <a:latin typeface="Open Sans Light"/>
                <a:ea typeface="Open Sans Light"/>
                <a:cs typeface="Open Sans Light"/>
                <a:sym typeface="Open Sans Light"/>
              </a:rPr>
            </a:br>
            <a:endParaRPr>
              <a:solidFill>
                <a:srgbClr val="496180"/>
              </a:solidFill>
              <a:latin typeface="Open Sans Light"/>
              <a:ea typeface="Open Sans Light"/>
              <a:cs typeface="Open Sans Light"/>
              <a:sym typeface="Open Sans Light"/>
            </a:endParaRPr>
          </a:p>
          <a:p>
            <a:pPr indent="-158750" lvl="0" marL="177800" rtl="0" algn="l">
              <a:lnSpc>
                <a:spcPct val="115000"/>
              </a:lnSpc>
              <a:spcBef>
                <a:spcPts val="0"/>
              </a:spcBef>
              <a:spcAft>
                <a:spcPts val="0"/>
              </a:spcAft>
              <a:buClr>
                <a:srgbClr val="496180"/>
              </a:buClr>
              <a:buSzPts val="1100"/>
              <a:buFont typeface="Open Sans Light"/>
              <a:buChar char="●"/>
            </a:pPr>
            <a:r>
              <a:rPr lang="en">
                <a:solidFill>
                  <a:srgbClr val="496180"/>
                </a:solidFill>
                <a:latin typeface="Open Sans Light"/>
                <a:ea typeface="Open Sans Light"/>
                <a:cs typeface="Open Sans Light"/>
                <a:sym typeface="Open Sans Light"/>
              </a:rPr>
              <a:t>Generate highly-filtered data for our review queues rather than a random.pick()</a:t>
            </a:r>
            <a:endParaRPr>
              <a:solidFill>
                <a:srgbClr val="496180"/>
              </a:solidFill>
              <a:latin typeface="Open Sans Light"/>
              <a:ea typeface="Open Sans Light"/>
              <a:cs typeface="Open Sans Light"/>
              <a:sym typeface="Open Sans Light"/>
            </a:endParaRPr>
          </a:p>
          <a:p>
            <a:pPr indent="-158750" lvl="1" marL="342900" rtl="0" algn="l">
              <a:lnSpc>
                <a:spcPct val="115000"/>
              </a:lnSpc>
              <a:spcBef>
                <a:spcPts val="0"/>
              </a:spcBef>
              <a:spcAft>
                <a:spcPts val="0"/>
              </a:spcAft>
              <a:buClr>
                <a:srgbClr val="496180"/>
              </a:buClr>
              <a:buSzPts val="1100"/>
              <a:buFont typeface="Open Sans Light"/>
              <a:buChar char="○"/>
            </a:pPr>
            <a:r>
              <a:rPr lang="en">
                <a:solidFill>
                  <a:srgbClr val="496180"/>
                </a:solidFill>
                <a:latin typeface="Open Sans Light"/>
                <a:ea typeface="Open Sans Light"/>
                <a:cs typeface="Open Sans Light"/>
                <a:sym typeface="Open Sans Light"/>
              </a:rPr>
              <a:t>Think a bunch of needles in a haystack, if not the needle </a:t>
            </a:r>
            <a:endParaRPr>
              <a:solidFill>
                <a:srgbClr val="496180"/>
              </a:solidFill>
              <a:latin typeface="Open Sans Light"/>
              <a:ea typeface="Open Sans Light"/>
              <a:cs typeface="Open Sans Light"/>
              <a:sym typeface="Open Sans Light"/>
            </a:endParaRPr>
          </a:p>
          <a:p>
            <a:pPr indent="0" lvl="0" marL="0" rtl="0" algn="l">
              <a:lnSpc>
                <a:spcPct val="117999"/>
              </a:lnSpc>
              <a:spcBef>
                <a:spcPts val="0"/>
              </a:spcBef>
              <a:spcAft>
                <a:spcPts val="0"/>
              </a:spcAft>
              <a:buSzPts val="1400"/>
              <a:buNone/>
            </a:pPr>
            <a:r>
              <a:t/>
            </a:r>
            <a:endParaRPr/>
          </a:p>
        </p:txBody>
      </p:sp>
      <p:sp>
        <p:nvSpPr>
          <p:cNvPr id="377" name="Google Shape;377;g1378b359e44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78b359e44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a:t>Add wink emoji here if possible</a:t>
            </a:r>
            <a:endParaRPr/>
          </a:p>
        </p:txBody>
      </p:sp>
      <p:sp>
        <p:nvSpPr>
          <p:cNvPr id="396" name="Google Shape;396;g1378b359e44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78b359e44_2_3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2" name="Google Shape;402;g1378b359e44_2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7c1359b2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600">
                <a:solidFill>
                  <a:srgbClr val="496180"/>
                </a:solidFill>
                <a:latin typeface="Open Sans Light"/>
                <a:ea typeface="Open Sans Light"/>
                <a:cs typeface="Open Sans Light"/>
                <a:sym typeface="Open Sans Light"/>
              </a:rPr>
              <a:t>two people dressed up in deadpool cosplay suits fighting with swords</a:t>
            </a:r>
            <a:endParaRPr sz="1600"/>
          </a:p>
        </p:txBody>
      </p:sp>
      <p:sp>
        <p:nvSpPr>
          <p:cNvPr id="295" name="Google Shape;295;g137c1359b2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78b359e44_2_2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1" name="Google Shape;301;g1378b359e44_2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78b359e44_2_2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1" name="Google Shape;311;g1378b359e44_2_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78b359e44_2_2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600">
                <a:solidFill>
                  <a:srgbClr val="496180"/>
                </a:solidFill>
                <a:latin typeface="Open Sans Light"/>
                <a:ea typeface="Open Sans Light"/>
                <a:cs typeface="Open Sans Light"/>
                <a:sym typeface="Open Sans Light"/>
              </a:rPr>
              <a:t>two people dressed up in deadpool cosplay suits fighting with swords</a:t>
            </a:r>
            <a:endParaRPr sz="1600"/>
          </a:p>
        </p:txBody>
      </p:sp>
      <p:sp>
        <p:nvSpPr>
          <p:cNvPr id="317" name="Google Shape;317;g1378b359e44_2_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78b359e44_2_2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23" name="Google Shape;323;g1378b359e44_2_2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78b359e44_2_2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rPr lang="en">
                <a:solidFill>
                  <a:schemeClr val="dk1"/>
                </a:solidFill>
              </a:rPr>
              <a:t>It’s likely that many of you have already seen this </a:t>
            </a:r>
            <a:endParaRPr>
              <a:solidFill>
                <a:schemeClr val="dk1"/>
              </a:solidFill>
            </a:endParaRPr>
          </a:p>
          <a:p>
            <a:pPr indent="0" lvl="0" marL="0" rtl="0" algn="l">
              <a:lnSpc>
                <a:spcPct val="117999"/>
              </a:lnSpc>
              <a:spcBef>
                <a:spcPts val="0"/>
              </a:spcBef>
              <a:spcAft>
                <a:spcPts val="0"/>
              </a:spcAft>
              <a:buSzPts val="1400"/>
              <a:buNone/>
            </a:pPr>
            <a:r>
              <a:rPr lang="en"/>
              <a:t>But let me bore you one more time </a:t>
            </a:r>
            <a:endParaRPr/>
          </a:p>
        </p:txBody>
      </p:sp>
      <p:sp>
        <p:nvSpPr>
          <p:cNvPr id="331" name="Google Shape;331;g1378b359e44_2_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7c1359b2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7c1359b2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7c1359b2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7c1359b2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33.png"/><Relationship Id="rId6"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2.png"/><Relationship Id="rId4"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0.png"/><Relationship Id="rId4" Type="http://schemas.openxmlformats.org/officeDocument/2006/relationships/image" Target="../media/image3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2.png"/><Relationship Id="rId4" Type="http://schemas.openxmlformats.org/officeDocument/2006/relationships/image" Target="../media/image4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37.png"/><Relationship Id="rId4"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0.png"/><Relationship Id="rId4"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30.png"/><Relationship Id="rId4"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0.png"/><Relationship Id="rId4"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2.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33.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30.png"/><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5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3.png"/><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3.png"/><Relationship Id="rId4"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 Slide 1">
    <p:spTree>
      <p:nvGrpSpPr>
        <p:cNvPr id="96" name="Shape 96"/>
        <p:cNvGrpSpPr/>
        <p:nvPr/>
      </p:nvGrpSpPr>
      <p:grpSpPr>
        <a:xfrm>
          <a:off x="0" y="0"/>
          <a:ext cx="0" cy="0"/>
          <a:chOff x="0" y="0"/>
          <a:chExt cx="0" cy="0"/>
        </a:xfrm>
      </p:grpSpPr>
      <p:pic>
        <p:nvPicPr>
          <p:cNvPr descr="Image" id="97" name="Google Shape;97;p14"/>
          <p:cNvPicPr preferRelativeResize="0"/>
          <p:nvPr/>
        </p:nvPicPr>
        <p:blipFill rotWithShape="1">
          <a:blip r:embed="rId2">
            <a:alphaModFix amt="55818"/>
          </a:blip>
          <a:srcRect b="0" l="35390" r="0" t="0"/>
          <a:stretch/>
        </p:blipFill>
        <p:spPr>
          <a:xfrm flipH="1">
            <a:off x="6297919" y="-51908"/>
            <a:ext cx="2911274" cy="5247315"/>
          </a:xfrm>
          <a:prstGeom prst="rect">
            <a:avLst/>
          </a:prstGeom>
          <a:noFill/>
          <a:ln>
            <a:noFill/>
          </a:ln>
        </p:spPr>
      </p:pic>
      <p:sp>
        <p:nvSpPr>
          <p:cNvPr id="98" name="Google Shape;98;p14"/>
          <p:cNvSpPr txBox="1"/>
          <p:nvPr>
            <p:ph idx="1" type="body"/>
          </p:nvPr>
        </p:nvSpPr>
        <p:spPr>
          <a:xfrm>
            <a:off x="2116733" y="2255381"/>
            <a:ext cx="4103775" cy="3619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900"/>
              <a:buFont typeface="Open Sans ExtraBold"/>
              <a:buNone/>
              <a:defRPr b="0" i="0" sz="19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99" name="Google Shape;99;p14"/>
          <p:cNvSpPr txBox="1"/>
          <p:nvPr>
            <p:ph idx="2" type="body"/>
          </p:nvPr>
        </p:nvSpPr>
        <p:spPr>
          <a:xfrm>
            <a:off x="2116733" y="2588081"/>
            <a:ext cx="4103775" cy="281025"/>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400"/>
              <a:buFont typeface="Open Sans Light"/>
              <a:buNone/>
              <a:defRPr b="0" i="0" sz="14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cxnSp>
        <p:nvCxnSpPr>
          <p:cNvPr id="100" name="Google Shape;100;p14"/>
          <p:cNvCxnSpPr/>
          <p:nvPr/>
        </p:nvCxnSpPr>
        <p:spPr>
          <a:xfrm flipH="1" rot="10800000">
            <a:off x="1849799" y="2037033"/>
            <a:ext cx="0" cy="1069435"/>
          </a:xfrm>
          <a:prstGeom prst="straightConnector1">
            <a:avLst/>
          </a:prstGeom>
          <a:noFill/>
          <a:ln cap="flat" cmpd="sng" w="9525">
            <a:solidFill>
              <a:srgbClr val="496180"/>
            </a:solidFill>
            <a:prstDash val="solid"/>
            <a:miter lim="400000"/>
            <a:headEnd len="sm" w="sm" type="none"/>
            <a:tailEnd len="sm" w="sm" type="none"/>
          </a:ln>
        </p:spPr>
      </p:cxnSp>
      <p:pic>
        <p:nvPicPr>
          <p:cNvPr descr="Image" id="101" name="Google Shape;101;p14"/>
          <p:cNvPicPr preferRelativeResize="0"/>
          <p:nvPr/>
        </p:nvPicPr>
        <p:blipFill rotWithShape="1">
          <a:blip r:embed="rId3">
            <a:alphaModFix/>
          </a:blip>
          <a:srcRect b="39510" l="48317" r="18764" t="0"/>
          <a:stretch/>
        </p:blipFill>
        <p:spPr>
          <a:xfrm rot="-1123325">
            <a:off x="6373704" y="3210513"/>
            <a:ext cx="3252920" cy="2274943"/>
          </a:xfrm>
          <a:custGeom>
            <a:rect b="b" l="l" r="r" t="t"/>
            <a:pathLst>
              <a:path extrusionOk="0" h="21600" w="21600">
                <a:moveTo>
                  <a:pt x="21600" y="0"/>
                </a:moveTo>
                <a:lnTo>
                  <a:pt x="3227" y="1"/>
                </a:lnTo>
                <a:lnTo>
                  <a:pt x="0" y="13614"/>
                </a:lnTo>
                <a:lnTo>
                  <a:pt x="16480" y="21600"/>
                </a:lnTo>
                <a:lnTo>
                  <a:pt x="21600" y="0"/>
                </a:lnTo>
                <a:close/>
              </a:path>
            </a:pathLst>
          </a:custGeom>
          <a:noFill/>
          <a:ln>
            <a:noFill/>
          </a:ln>
        </p:spPr>
      </p:pic>
      <p:pic>
        <p:nvPicPr>
          <p:cNvPr descr="Image" id="102" name="Google Shape;102;p14"/>
          <p:cNvPicPr preferRelativeResize="0"/>
          <p:nvPr/>
        </p:nvPicPr>
        <p:blipFill rotWithShape="1">
          <a:blip r:embed="rId4">
            <a:alphaModFix/>
          </a:blip>
          <a:srcRect b="0" l="0" r="0" t="0"/>
          <a:stretch/>
        </p:blipFill>
        <p:spPr>
          <a:xfrm>
            <a:off x="8902166" y="150687"/>
            <a:ext cx="93194" cy="83543"/>
          </a:xfrm>
          <a:prstGeom prst="rect">
            <a:avLst/>
          </a:prstGeom>
          <a:noFill/>
          <a:ln>
            <a:noFill/>
          </a:ln>
        </p:spPr>
      </p:pic>
      <p:pic>
        <p:nvPicPr>
          <p:cNvPr descr="Image" id="103" name="Google Shape;103;p14"/>
          <p:cNvPicPr preferRelativeResize="0"/>
          <p:nvPr/>
        </p:nvPicPr>
        <p:blipFill rotWithShape="1">
          <a:blip r:embed="rId4">
            <a:alphaModFix amt="55756"/>
          </a:blip>
          <a:srcRect b="0" l="0" r="0" t="0"/>
          <a:stretch/>
        </p:blipFill>
        <p:spPr>
          <a:xfrm>
            <a:off x="8762131" y="150687"/>
            <a:ext cx="93195" cy="83543"/>
          </a:xfrm>
          <a:prstGeom prst="rect">
            <a:avLst/>
          </a:prstGeom>
          <a:noFill/>
          <a:ln>
            <a:noFill/>
          </a:ln>
        </p:spPr>
      </p:pic>
      <p:pic>
        <p:nvPicPr>
          <p:cNvPr descr="Image" id="104" name="Google Shape;104;p14"/>
          <p:cNvPicPr preferRelativeResize="0"/>
          <p:nvPr/>
        </p:nvPicPr>
        <p:blipFill rotWithShape="1">
          <a:blip r:embed="rId4">
            <a:alphaModFix amt="31075"/>
          </a:blip>
          <a:srcRect b="0" l="0" r="0" t="0"/>
          <a:stretch/>
        </p:blipFill>
        <p:spPr>
          <a:xfrm>
            <a:off x="8622097" y="150687"/>
            <a:ext cx="93195" cy="83543"/>
          </a:xfrm>
          <a:prstGeom prst="rect">
            <a:avLst/>
          </a:prstGeom>
          <a:noFill/>
          <a:ln>
            <a:noFill/>
          </a:ln>
        </p:spPr>
      </p:pic>
      <p:pic>
        <p:nvPicPr>
          <p:cNvPr descr="Image" id="105" name="Google Shape;105;p14"/>
          <p:cNvPicPr preferRelativeResize="0"/>
          <p:nvPr/>
        </p:nvPicPr>
        <p:blipFill rotWithShape="1">
          <a:blip r:embed="rId5">
            <a:alphaModFix amt="72064"/>
          </a:blip>
          <a:srcRect b="2908" l="0" r="0" t="2910"/>
          <a:stretch/>
        </p:blipFill>
        <p:spPr>
          <a:xfrm>
            <a:off x="8873601" y="4947896"/>
            <a:ext cx="165619" cy="102365"/>
          </a:xfrm>
          <a:prstGeom prst="rect">
            <a:avLst/>
          </a:prstGeom>
          <a:noFill/>
          <a:ln>
            <a:noFill/>
          </a:ln>
        </p:spPr>
      </p:pic>
      <p:sp>
        <p:nvSpPr>
          <p:cNvPr id="106" name="Google Shape;106;p14"/>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pic>
        <p:nvPicPr>
          <p:cNvPr id="107" name="Google Shape;107;p14"/>
          <p:cNvPicPr preferRelativeResize="0"/>
          <p:nvPr/>
        </p:nvPicPr>
        <p:blipFill rotWithShape="1">
          <a:blip r:embed="rId6">
            <a:alphaModFix/>
          </a:blip>
          <a:srcRect b="0" l="0" r="0" t="0"/>
          <a:stretch/>
        </p:blipFill>
        <p:spPr>
          <a:xfrm>
            <a:off x="839915" y="2200275"/>
            <a:ext cx="742950" cy="7429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showMasterSp="0">
  <p:cSld name="Title Slide 3">
    <p:spTree>
      <p:nvGrpSpPr>
        <p:cNvPr id="108" name="Shape 108"/>
        <p:cNvGrpSpPr/>
        <p:nvPr/>
      </p:nvGrpSpPr>
      <p:grpSpPr>
        <a:xfrm>
          <a:off x="0" y="0"/>
          <a:ext cx="0" cy="0"/>
          <a:chOff x="0" y="0"/>
          <a:chExt cx="0" cy="0"/>
        </a:xfrm>
      </p:grpSpPr>
      <p:pic>
        <p:nvPicPr>
          <p:cNvPr descr="Image" id="109" name="Google Shape;109;p15"/>
          <p:cNvPicPr preferRelativeResize="0"/>
          <p:nvPr/>
        </p:nvPicPr>
        <p:blipFill rotWithShape="1">
          <a:blip r:embed="rId2">
            <a:alphaModFix amt="72064"/>
          </a:blip>
          <a:srcRect b="2908" l="0" r="0" t="2910"/>
          <a:stretch/>
        </p:blipFill>
        <p:spPr>
          <a:xfrm>
            <a:off x="8873601" y="4947896"/>
            <a:ext cx="165619" cy="102366"/>
          </a:xfrm>
          <a:prstGeom prst="rect">
            <a:avLst/>
          </a:prstGeom>
          <a:noFill/>
          <a:ln>
            <a:noFill/>
          </a:ln>
        </p:spPr>
      </p:pic>
      <p:sp>
        <p:nvSpPr>
          <p:cNvPr id="110" name="Google Shape;110;p15"/>
          <p:cNvSpPr txBox="1"/>
          <p:nvPr>
            <p:ph idx="1" type="body"/>
          </p:nvPr>
        </p:nvSpPr>
        <p:spPr>
          <a:xfrm>
            <a:off x="6685780" y="2428875"/>
            <a:ext cx="1631284" cy="285750"/>
          </a:xfrm>
          <a:prstGeom prst="rect">
            <a:avLst/>
          </a:prstGeom>
          <a:noFill/>
          <a:ln>
            <a:noFill/>
          </a:ln>
        </p:spPr>
        <p:txBody>
          <a:bodyPr anchorCtr="0" anchor="b" bIns="17150" lIns="34275" spcFirstLastPara="1" rIns="34275" wrap="square" tIns="17150">
            <a:spAutoFit/>
          </a:bodyPr>
          <a:lstStyle>
            <a:lvl1pPr indent="-228600" lvl="0" marL="457200" marR="0" rtl="0" algn="ctr">
              <a:lnSpc>
                <a:spcPct val="80000"/>
              </a:lnSpc>
              <a:spcBef>
                <a:spcPts val="0"/>
              </a:spcBef>
              <a:spcAft>
                <a:spcPts val="0"/>
              </a:spcAft>
              <a:buClr>
                <a:srgbClr val="FFFFFF"/>
              </a:buClr>
              <a:buSzPts val="1400"/>
              <a:buFont typeface="Open Sans ExtraBold"/>
              <a:buNone/>
              <a:defRPr b="0" i="0" sz="1400" u="none" cap="none" strike="noStrike">
                <a:solidFill>
                  <a:srgbClr val="FFFFFF"/>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11" name="Google Shape;111;p15"/>
          <p:cNvSpPr txBox="1"/>
          <p:nvPr>
            <p:ph idx="2" type="body"/>
          </p:nvPr>
        </p:nvSpPr>
        <p:spPr>
          <a:xfrm>
            <a:off x="1915960" y="2255381"/>
            <a:ext cx="3215878" cy="361950"/>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900"/>
              <a:buFont typeface="Open Sans ExtraBold"/>
              <a:buNone/>
              <a:defRPr b="0" i="0" sz="19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12" name="Google Shape;112;p15"/>
          <p:cNvSpPr txBox="1"/>
          <p:nvPr>
            <p:ph idx="3" type="body"/>
          </p:nvPr>
        </p:nvSpPr>
        <p:spPr>
          <a:xfrm>
            <a:off x="1915960" y="2588081"/>
            <a:ext cx="2974977" cy="280988"/>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400"/>
              <a:buFont typeface="Open Sans Light"/>
              <a:buNone/>
              <a:defRPr b="0" i="0" sz="14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cxnSp>
        <p:nvCxnSpPr>
          <p:cNvPr id="113" name="Google Shape;113;p15"/>
          <p:cNvCxnSpPr/>
          <p:nvPr/>
        </p:nvCxnSpPr>
        <p:spPr>
          <a:xfrm flipH="1" rot="10800000">
            <a:off x="1649025" y="2037033"/>
            <a:ext cx="0" cy="1069435"/>
          </a:xfrm>
          <a:prstGeom prst="straightConnector1">
            <a:avLst/>
          </a:prstGeom>
          <a:noFill/>
          <a:ln cap="flat" cmpd="sng" w="9525">
            <a:solidFill>
              <a:srgbClr val="496180"/>
            </a:solidFill>
            <a:prstDash val="solid"/>
            <a:miter lim="400000"/>
            <a:headEnd len="sm" w="sm" type="none"/>
            <a:tailEnd len="sm" w="sm" type="none"/>
          </a:ln>
        </p:spPr>
      </p:cxnSp>
      <p:pic>
        <p:nvPicPr>
          <p:cNvPr id="114" name="Google Shape;114;p15"/>
          <p:cNvPicPr preferRelativeResize="0"/>
          <p:nvPr/>
        </p:nvPicPr>
        <p:blipFill rotWithShape="1">
          <a:blip r:embed="rId3">
            <a:alphaModFix/>
          </a:blip>
          <a:srcRect b="0" l="0" r="0" t="0"/>
          <a:stretch/>
        </p:blipFill>
        <p:spPr>
          <a:xfrm>
            <a:off x="639140" y="2200275"/>
            <a:ext cx="742950" cy="7429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showMasterSp="0" type="tx">
  <p:cSld name="TITLE_AND_BODY">
    <p:spTree>
      <p:nvGrpSpPr>
        <p:cNvPr id="115" name="Shape 115"/>
        <p:cNvGrpSpPr/>
        <p:nvPr/>
      </p:nvGrpSpPr>
      <p:grpSpPr>
        <a:xfrm>
          <a:off x="0" y="0"/>
          <a:ext cx="0" cy="0"/>
          <a:chOff x="0" y="0"/>
          <a:chExt cx="0" cy="0"/>
        </a:xfrm>
      </p:grpSpPr>
      <p:pic>
        <p:nvPicPr>
          <p:cNvPr descr="Image" id="116" name="Google Shape;116;p16"/>
          <p:cNvPicPr preferRelativeResize="0"/>
          <p:nvPr/>
        </p:nvPicPr>
        <p:blipFill rotWithShape="1">
          <a:blip r:embed="rId2">
            <a:alphaModFix amt="38429"/>
          </a:blip>
          <a:srcRect b="0" l="0" r="0" t="0"/>
          <a:stretch/>
        </p:blipFill>
        <p:spPr>
          <a:xfrm>
            <a:off x="7427406" y="3783799"/>
            <a:ext cx="1768566" cy="1403792"/>
          </a:xfrm>
          <a:prstGeom prst="rect">
            <a:avLst/>
          </a:prstGeom>
          <a:noFill/>
          <a:ln>
            <a:noFill/>
          </a:ln>
        </p:spPr>
      </p:pic>
      <p:sp>
        <p:nvSpPr>
          <p:cNvPr id="117" name="Google Shape;117;p16"/>
          <p:cNvSpPr txBox="1"/>
          <p:nvPr>
            <p:ph idx="1" type="body"/>
          </p:nvPr>
        </p:nvSpPr>
        <p:spPr>
          <a:xfrm>
            <a:off x="493301" y="355903"/>
            <a:ext cx="7838227"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18" name="Google Shape;118;p16"/>
          <p:cNvSpPr txBox="1"/>
          <p:nvPr>
            <p:ph idx="2" type="body"/>
          </p:nvPr>
        </p:nvSpPr>
        <p:spPr>
          <a:xfrm>
            <a:off x="493301" y="675588"/>
            <a:ext cx="7838227"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pic>
        <p:nvPicPr>
          <p:cNvPr descr="Image" id="119" name="Google Shape;119;p16"/>
          <p:cNvPicPr preferRelativeResize="0"/>
          <p:nvPr/>
        </p:nvPicPr>
        <p:blipFill rotWithShape="1">
          <a:blip r:embed="rId3">
            <a:alphaModFix/>
          </a:blip>
          <a:srcRect b="0" l="0" r="0" t="0"/>
          <a:stretch/>
        </p:blipFill>
        <p:spPr>
          <a:xfrm>
            <a:off x="8902166" y="150687"/>
            <a:ext cx="93194" cy="83543"/>
          </a:xfrm>
          <a:prstGeom prst="rect">
            <a:avLst/>
          </a:prstGeom>
          <a:noFill/>
          <a:ln>
            <a:noFill/>
          </a:ln>
        </p:spPr>
      </p:pic>
      <p:pic>
        <p:nvPicPr>
          <p:cNvPr descr="Image" id="120" name="Google Shape;120;p16"/>
          <p:cNvPicPr preferRelativeResize="0"/>
          <p:nvPr/>
        </p:nvPicPr>
        <p:blipFill rotWithShape="1">
          <a:blip r:embed="rId3">
            <a:alphaModFix amt="55756"/>
          </a:blip>
          <a:srcRect b="0" l="0" r="0" t="0"/>
          <a:stretch/>
        </p:blipFill>
        <p:spPr>
          <a:xfrm>
            <a:off x="8762131" y="150687"/>
            <a:ext cx="93195" cy="83543"/>
          </a:xfrm>
          <a:prstGeom prst="rect">
            <a:avLst/>
          </a:prstGeom>
          <a:noFill/>
          <a:ln>
            <a:noFill/>
          </a:ln>
        </p:spPr>
      </p:pic>
      <p:pic>
        <p:nvPicPr>
          <p:cNvPr descr="Image" id="121" name="Google Shape;121;p16"/>
          <p:cNvPicPr preferRelativeResize="0"/>
          <p:nvPr/>
        </p:nvPicPr>
        <p:blipFill rotWithShape="1">
          <a:blip r:embed="rId3">
            <a:alphaModFix amt="31075"/>
          </a:blip>
          <a:srcRect b="0" l="0" r="0" t="0"/>
          <a:stretch/>
        </p:blipFill>
        <p:spPr>
          <a:xfrm>
            <a:off x="8622097" y="150687"/>
            <a:ext cx="93195" cy="83543"/>
          </a:xfrm>
          <a:prstGeom prst="rect">
            <a:avLst/>
          </a:prstGeom>
          <a:noFill/>
          <a:ln>
            <a:noFill/>
          </a:ln>
        </p:spPr>
      </p:pic>
      <p:pic>
        <p:nvPicPr>
          <p:cNvPr descr="Image" id="122" name="Google Shape;122;p16"/>
          <p:cNvPicPr preferRelativeResize="0"/>
          <p:nvPr/>
        </p:nvPicPr>
        <p:blipFill rotWithShape="1">
          <a:blip r:embed="rId2">
            <a:alphaModFix/>
          </a:blip>
          <a:srcRect b="0" l="0" r="0" t="0"/>
          <a:stretch/>
        </p:blipFill>
        <p:spPr>
          <a:xfrm>
            <a:off x="7704161" y="3995480"/>
            <a:ext cx="1479657" cy="1174471"/>
          </a:xfrm>
          <a:prstGeom prst="rect">
            <a:avLst/>
          </a:prstGeom>
          <a:noFill/>
          <a:ln>
            <a:noFill/>
          </a:ln>
        </p:spPr>
      </p:pic>
      <p:pic>
        <p:nvPicPr>
          <p:cNvPr descr="Image" id="123" name="Google Shape;123;p16"/>
          <p:cNvPicPr preferRelativeResize="0"/>
          <p:nvPr/>
        </p:nvPicPr>
        <p:blipFill rotWithShape="1">
          <a:blip r:embed="rId4">
            <a:alphaModFix amt="72064"/>
          </a:blip>
          <a:srcRect b="0" l="0" r="0" t="0"/>
          <a:stretch/>
        </p:blipFill>
        <p:spPr>
          <a:xfrm>
            <a:off x="8873601" y="4944732"/>
            <a:ext cx="165619" cy="108692"/>
          </a:xfrm>
          <a:prstGeom prst="rect">
            <a:avLst/>
          </a:prstGeom>
          <a:noFill/>
          <a:ln>
            <a:noFill/>
          </a:ln>
        </p:spPr>
      </p:pic>
      <p:sp>
        <p:nvSpPr>
          <p:cNvPr id="124" name="Google Shape;124;p16"/>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2" showMasterSp="0">
  <p:cSld name="Full Page 2">
    <p:spTree>
      <p:nvGrpSpPr>
        <p:cNvPr id="125" name="Shape 125"/>
        <p:cNvGrpSpPr/>
        <p:nvPr/>
      </p:nvGrpSpPr>
      <p:grpSpPr>
        <a:xfrm>
          <a:off x="0" y="0"/>
          <a:ext cx="0" cy="0"/>
          <a:chOff x="0" y="0"/>
          <a:chExt cx="0" cy="0"/>
        </a:xfrm>
      </p:grpSpPr>
      <p:sp>
        <p:nvSpPr>
          <p:cNvPr id="126" name="Google Shape;126;p17"/>
          <p:cNvSpPr txBox="1"/>
          <p:nvPr>
            <p:ph idx="1" type="body"/>
          </p:nvPr>
        </p:nvSpPr>
        <p:spPr>
          <a:xfrm>
            <a:off x="493301" y="355903"/>
            <a:ext cx="7838227"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27" name="Google Shape;127;p17"/>
          <p:cNvSpPr txBox="1"/>
          <p:nvPr>
            <p:ph idx="2" type="body"/>
          </p:nvPr>
        </p:nvSpPr>
        <p:spPr>
          <a:xfrm>
            <a:off x="493301" y="675588"/>
            <a:ext cx="7838227"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pic>
        <p:nvPicPr>
          <p:cNvPr descr="Image" id="128" name="Google Shape;128;p17"/>
          <p:cNvPicPr preferRelativeResize="0"/>
          <p:nvPr/>
        </p:nvPicPr>
        <p:blipFill rotWithShape="1">
          <a:blip r:embed="rId2">
            <a:alphaModFix/>
          </a:blip>
          <a:srcRect b="0" l="0" r="0" t="0"/>
          <a:stretch/>
        </p:blipFill>
        <p:spPr>
          <a:xfrm>
            <a:off x="8902166" y="150687"/>
            <a:ext cx="93194" cy="83543"/>
          </a:xfrm>
          <a:prstGeom prst="rect">
            <a:avLst/>
          </a:prstGeom>
          <a:noFill/>
          <a:ln>
            <a:noFill/>
          </a:ln>
        </p:spPr>
      </p:pic>
      <p:pic>
        <p:nvPicPr>
          <p:cNvPr descr="Image" id="129" name="Google Shape;129;p17"/>
          <p:cNvPicPr preferRelativeResize="0"/>
          <p:nvPr/>
        </p:nvPicPr>
        <p:blipFill rotWithShape="1">
          <a:blip r:embed="rId2">
            <a:alphaModFix amt="55756"/>
          </a:blip>
          <a:srcRect b="0" l="0" r="0" t="0"/>
          <a:stretch/>
        </p:blipFill>
        <p:spPr>
          <a:xfrm>
            <a:off x="8762131" y="150687"/>
            <a:ext cx="93195" cy="83543"/>
          </a:xfrm>
          <a:prstGeom prst="rect">
            <a:avLst/>
          </a:prstGeom>
          <a:noFill/>
          <a:ln>
            <a:noFill/>
          </a:ln>
        </p:spPr>
      </p:pic>
      <p:pic>
        <p:nvPicPr>
          <p:cNvPr descr="Image" id="130" name="Google Shape;130;p17"/>
          <p:cNvPicPr preferRelativeResize="0"/>
          <p:nvPr/>
        </p:nvPicPr>
        <p:blipFill rotWithShape="1">
          <a:blip r:embed="rId2">
            <a:alphaModFix amt="31075"/>
          </a:blip>
          <a:srcRect b="0" l="0" r="0" t="0"/>
          <a:stretch/>
        </p:blipFill>
        <p:spPr>
          <a:xfrm>
            <a:off x="8622097" y="150687"/>
            <a:ext cx="93195" cy="83543"/>
          </a:xfrm>
          <a:prstGeom prst="rect">
            <a:avLst/>
          </a:prstGeom>
          <a:noFill/>
          <a:ln>
            <a:noFill/>
          </a:ln>
        </p:spPr>
      </p:pic>
      <p:pic>
        <p:nvPicPr>
          <p:cNvPr descr="Image" id="131" name="Google Shape;131;p17"/>
          <p:cNvPicPr preferRelativeResize="0"/>
          <p:nvPr/>
        </p:nvPicPr>
        <p:blipFill rotWithShape="1">
          <a:blip r:embed="rId3">
            <a:alphaModFix amt="72064"/>
          </a:blip>
          <a:srcRect b="0" l="0" r="0" t="0"/>
          <a:stretch/>
        </p:blipFill>
        <p:spPr>
          <a:xfrm>
            <a:off x="8873601" y="4947896"/>
            <a:ext cx="165619" cy="102365"/>
          </a:xfrm>
          <a:prstGeom prst="rect">
            <a:avLst/>
          </a:prstGeom>
          <a:noFill/>
          <a:ln>
            <a:noFill/>
          </a:ln>
        </p:spPr>
      </p:pic>
      <p:sp>
        <p:nvSpPr>
          <p:cNvPr id="132" name="Google Shape;132;p17"/>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 Grey" showMasterSp="0">
  <p:cSld name="3 Boxes - Grey">
    <p:spTree>
      <p:nvGrpSpPr>
        <p:cNvPr id="133"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b="0" l="0" r="0" t="0"/>
          <a:stretch/>
        </p:blipFill>
        <p:spPr>
          <a:xfrm>
            <a:off x="522759" y="1228636"/>
            <a:ext cx="2638425" cy="3957638"/>
          </a:xfrm>
          <a:prstGeom prst="rect">
            <a:avLst/>
          </a:prstGeom>
          <a:noFill/>
          <a:ln>
            <a:noFill/>
          </a:ln>
        </p:spPr>
      </p:pic>
      <p:pic>
        <p:nvPicPr>
          <p:cNvPr id="135" name="Google Shape;135;p18"/>
          <p:cNvPicPr preferRelativeResize="0"/>
          <p:nvPr/>
        </p:nvPicPr>
        <p:blipFill rotWithShape="1">
          <a:blip r:embed="rId2">
            <a:alphaModFix/>
          </a:blip>
          <a:srcRect b="0" l="0" r="0" t="0"/>
          <a:stretch/>
        </p:blipFill>
        <p:spPr>
          <a:xfrm>
            <a:off x="3252788" y="1228636"/>
            <a:ext cx="2638425" cy="3957638"/>
          </a:xfrm>
          <a:prstGeom prst="rect">
            <a:avLst/>
          </a:prstGeom>
          <a:noFill/>
          <a:ln>
            <a:noFill/>
          </a:ln>
        </p:spPr>
      </p:pic>
      <p:pic>
        <p:nvPicPr>
          <p:cNvPr id="136" name="Google Shape;136;p18"/>
          <p:cNvPicPr preferRelativeResize="0"/>
          <p:nvPr/>
        </p:nvPicPr>
        <p:blipFill rotWithShape="1">
          <a:blip r:embed="rId2">
            <a:alphaModFix/>
          </a:blip>
          <a:srcRect b="0" l="0" r="0" t="0"/>
          <a:stretch/>
        </p:blipFill>
        <p:spPr>
          <a:xfrm>
            <a:off x="5982816" y="1228636"/>
            <a:ext cx="2638425" cy="3957638"/>
          </a:xfrm>
          <a:prstGeom prst="rect">
            <a:avLst/>
          </a:prstGeom>
          <a:noFill/>
          <a:ln>
            <a:noFill/>
          </a:ln>
        </p:spPr>
      </p:pic>
      <p:sp>
        <p:nvSpPr>
          <p:cNvPr id="137" name="Google Shape;137;p18"/>
          <p:cNvSpPr txBox="1"/>
          <p:nvPr>
            <p:ph idx="1" type="body"/>
          </p:nvPr>
        </p:nvSpPr>
        <p:spPr>
          <a:xfrm>
            <a:off x="910285" y="1551660"/>
            <a:ext cx="186337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38" name="Google Shape;138;p18"/>
          <p:cNvSpPr txBox="1"/>
          <p:nvPr>
            <p:ph idx="2" type="body"/>
          </p:nvPr>
        </p:nvSpPr>
        <p:spPr>
          <a:xfrm>
            <a:off x="3640314" y="1551660"/>
            <a:ext cx="186337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39" name="Google Shape;139;p18"/>
          <p:cNvSpPr txBox="1"/>
          <p:nvPr>
            <p:ph idx="3" type="body"/>
          </p:nvPr>
        </p:nvSpPr>
        <p:spPr>
          <a:xfrm>
            <a:off x="6370342" y="1551660"/>
            <a:ext cx="186337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grpSp>
        <p:nvGrpSpPr>
          <p:cNvPr id="140" name="Google Shape;140;p18"/>
          <p:cNvGrpSpPr/>
          <p:nvPr/>
        </p:nvGrpSpPr>
        <p:grpSpPr>
          <a:xfrm rot="-5400000">
            <a:off x="7686981" y="116688"/>
            <a:ext cx="1652959" cy="1360088"/>
            <a:chOff x="0" y="0"/>
            <a:chExt cx="4407890" cy="3626901"/>
          </a:xfrm>
        </p:grpSpPr>
        <p:pic>
          <p:nvPicPr>
            <p:cNvPr descr="Image" id="141" name="Google Shape;141;p18"/>
            <p:cNvPicPr preferRelativeResize="0"/>
            <p:nvPr/>
          </p:nvPicPr>
          <p:blipFill rotWithShape="1">
            <a:blip r:embed="rId3">
              <a:alphaModFix amt="38429"/>
            </a:blip>
            <a:srcRect b="3113" l="0" r="6536" t="0"/>
            <a:stretch/>
          </p:blipFill>
          <p:spPr>
            <a:xfrm>
              <a:off x="0" y="0"/>
              <a:ext cx="4407890" cy="3626901"/>
            </a:xfrm>
            <a:prstGeom prst="rect">
              <a:avLst/>
            </a:prstGeom>
            <a:noFill/>
            <a:ln>
              <a:noFill/>
            </a:ln>
          </p:spPr>
        </p:pic>
        <p:pic>
          <p:nvPicPr>
            <p:cNvPr descr="Image" id="142" name="Google Shape;142;p18"/>
            <p:cNvPicPr preferRelativeResize="0"/>
            <p:nvPr/>
          </p:nvPicPr>
          <p:blipFill rotWithShape="1">
            <a:blip r:embed="rId3">
              <a:alphaModFix/>
            </a:blip>
            <a:srcRect b="5141" l="0" r="8333" t="0"/>
            <a:stretch/>
          </p:blipFill>
          <p:spPr>
            <a:xfrm>
              <a:off x="738012" y="564481"/>
              <a:ext cx="3616885" cy="2970835"/>
            </a:xfrm>
            <a:prstGeom prst="rect">
              <a:avLst/>
            </a:prstGeom>
            <a:noFill/>
            <a:ln>
              <a:noFill/>
            </a:ln>
          </p:spPr>
        </p:pic>
      </p:grpSp>
      <p:pic>
        <p:nvPicPr>
          <p:cNvPr descr="Image" id="143" name="Google Shape;143;p18"/>
          <p:cNvPicPr preferRelativeResize="0"/>
          <p:nvPr/>
        </p:nvPicPr>
        <p:blipFill rotWithShape="1">
          <a:blip r:embed="rId4">
            <a:alphaModFix amt="72064"/>
          </a:blip>
          <a:srcRect b="0" l="0" r="0" t="0"/>
          <a:stretch/>
        </p:blipFill>
        <p:spPr>
          <a:xfrm>
            <a:off x="8873601" y="4947896"/>
            <a:ext cx="165619" cy="102365"/>
          </a:xfrm>
          <a:prstGeom prst="rect">
            <a:avLst/>
          </a:prstGeom>
          <a:noFill/>
          <a:ln>
            <a:noFill/>
          </a:ln>
        </p:spPr>
      </p:pic>
      <p:sp>
        <p:nvSpPr>
          <p:cNvPr id="144" name="Google Shape;144;p18"/>
          <p:cNvSpPr txBox="1"/>
          <p:nvPr>
            <p:ph idx="4" type="body"/>
          </p:nvPr>
        </p:nvSpPr>
        <p:spPr>
          <a:xfrm>
            <a:off x="493301" y="355903"/>
            <a:ext cx="7752019"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45" name="Google Shape;145;p18"/>
          <p:cNvSpPr txBox="1"/>
          <p:nvPr>
            <p:ph idx="5" type="body"/>
          </p:nvPr>
        </p:nvSpPr>
        <p:spPr>
          <a:xfrm>
            <a:off x="493301" y="675588"/>
            <a:ext cx="7948366"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46" name="Google Shape;146;p18"/>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3" showMasterSp="0">
  <p:cSld name="Full Page 3">
    <p:spTree>
      <p:nvGrpSpPr>
        <p:cNvPr id="147" name="Shape 147"/>
        <p:cNvGrpSpPr/>
        <p:nvPr/>
      </p:nvGrpSpPr>
      <p:grpSpPr>
        <a:xfrm>
          <a:off x="0" y="0"/>
          <a:ext cx="0" cy="0"/>
          <a:chOff x="0" y="0"/>
          <a:chExt cx="0" cy="0"/>
        </a:xfrm>
      </p:grpSpPr>
      <p:sp>
        <p:nvSpPr>
          <p:cNvPr id="148" name="Google Shape;148;p19"/>
          <p:cNvSpPr txBox="1"/>
          <p:nvPr>
            <p:ph idx="1" type="body"/>
          </p:nvPr>
        </p:nvSpPr>
        <p:spPr>
          <a:xfrm>
            <a:off x="493301" y="355903"/>
            <a:ext cx="7682026"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49" name="Google Shape;149;p19"/>
          <p:cNvSpPr txBox="1"/>
          <p:nvPr>
            <p:ph idx="2" type="body"/>
          </p:nvPr>
        </p:nvSpPr>
        <p:spPr>
          <a:xfrm>
            <a:off x="493301" y="675588"/>
            <a:ext cx="7682026"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pic>
        <p:nvPicPr>
          <p:cNvPr descr="Image" id="150" name="Google Shape;150;p19"/>
          <p:cNvPicPr preferRelativeResize="0"/>
          <p:nvPr/>
        </p:nvPicPr>
        <p:blipFill rotWithShape="1">
          <a:blip r:embed="rId2">
            <a:alphaModFix amt="72064"/>
          </a:blip>
          <a:srcRect b="0" l="0" r="0" t="0"/>
          <a:stretch/>
        </p:blipFill>
        <p:spPr>
          <a:xfrm>
            <a:off x="8873601" y="4947896"/>
            <a:ext cx="165619" cy="102365"/>
          </a:xfrm>
          <a:prstGeom prst="rect">
            <a:avLst/>
          </a:prstGeom>
          <a:noFill/>
          <a:ln>
            <a:noFill/>
          </a:ln>
        </p:spPr>
      </p:pic>
      <p:grpSp>
        <p:nvGrpSpPr>
          <p:cNvPr id="151" name="Google Shape;151;p19"/>
          <p:cNvGrpSpPr/>
          <p:nvPr/>
        </p:nvGrpSpPr>
        <p:grpSpPr>
          <a:xfrm rot="-5400000">
            <a:off x="7686981" y="116688"/>
            <a:ext cx="1652959" cy="1360088"/>
            <a:chOff x="0" y="0"/>
            <a:chExt cx="4407890" cy="3626901"/>
          </a:xfrm>
        </p:grpSpPr>
        <p:pic>
          <p:nvPicPr>
            <p:cNvPr descr="Image" id="152" name="Google Shape;152;p19"/>
            <p:cNvPicPr preferRelativeResize="0"/>
            <p:nvPr/>
          </p:nvPicPr>
          <p:blipFill rotWithShape="1">
            <a:blip r:embed="rId3">
              <a:alphaModFix amt="38429"/>
            </a:blip>
            <a:srcRect b="3113" l="0" r="6536" t="0"/>
            <a:stretch/>
          </p:blipFill>
          <p:spPr>
            <a:xfrm>
              <a:off x="0" y="0"/>
              <a:ext cx="4407890" cy="3626901"/>
            </a:xfrm>
            <a:prstGeom prst="rect">
              <a:avLst/>
            </a:prstGeom>
            <a:noFill/>
            <a:ln>
              <a:noFill/>
            </a:ln>
          </p:spPr>
        </p:pic>
        <p:pic>
          <p:nvPicPr>
            <p:cNvPr descr="Image" id="153" name="Google Shape;153;p19"/>
            <p:cNvPicPr preferRelativeResize="0"/>
            <p:nvPr/>
          </p:nvPicPr>
          <p:blipFill rotWithShape="1">
            <a:blip r:embed="rId3">
              <a:alphaModFix/>
            </a:blip>
            <a:srcRect b="5141" l="0" r="8333" t="0"/>
            <a:stretch/>
          </p:blipFill>
          <p:spPr>
            <a:xfrm>
              <a:off x="738012" y="564481"/>
              <a:ext cx="3616885" cy="2970835"/>
            </a:xfrm>
            <a:prstGeom prst="rect">
              <a:avLst/>
            </a:prstGeom>
            <a:noFill/>
            <a:ln>
              <a:noFill/>
            </a:ln>
          </p:spPr>
        </p:pic>
      </p:grpSp>
      <p:sp>
        <p:nvSpPr>
          <p:cNvPr id="154" name="Google Shape;154;p19"/>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oxes - White" showMasterSp="0">
  <p:cSld name="2 Boxes - White">
    <p:spTree>
      <p:nvGrpSpPr>
        <p:cNvPr id="155" name="Shape 155"/>
        <p:cNvGrpSpPr/>
        <p:nvPr/>
      </p:nvGrpSpPr>
      <p:grpSpPr>
        <a:xfrm>
          <a:off x="0" y="0"/>
          <a:ext cx="0" cy="0"/>
          <a:chOff x="0" y="0"/>
          <a:chExt cx="0" cy="0"/>
        </a:xfrm>
      </p:grpSpPr>
      <p:pic>
        <p:nvPicPr>
          <p:cNvPr id="156" name="Google Shape;156;p20"/>
          <p:cNvPicPr preferRelativeResize="0"/>
          <p:nvPr/>
        </p:nvPicPr>
        <p:blipFill rotWithShape="1">
          <a:blip r:embed="rId2">
            <a:alphaModFix/>
          </a:blip>
          <a:srcRect b="0" l="0" r="0" t="0"/>
          <a:stretch/>
        </p:blipFill>
        <p:spPr>
          <a:xfrm>
            <a:off x="497187" y="1237997"/>
            <a:ext cx="4033838" cy="3957638"/>
          </a:xfrm>
          <a:prstGeom prst="rect">
            <a:avLst/>
          </a:prstGeom>
          <a:noFill/>
          <a:ln>
            <a:noFill/>
          </a:ln>
        </p:spPr>
      </p:pic>
      <p:pic>
        <p:nvPicPr>
          <p:cNvPr id="157" name="Google Shape;157;p20"/>
          <p:cNvPicPr preferRelativeResize="0"/>
          <p:nvPr/>
        </p:nvPicPr>
        <p:blipFill rotWithShape="1">
          <a:blip r:embed="rId2">
            <a:alphaModFix/>
          </a:blip>
          <a:srcRect b="0" l="0" r="0" t="0"/>
          <a:stretch/>
        </p:blipFill>
        <p:spPr>
          <a:xfrm>
            <a:off x="4619462" y="1237997"/>
            <a:ext cx="4033838" cy="3957638"/>
          </a:xfrm>
          <a:prstGeom prst="rect">
            <a:avLst/>
          </a:prstGeom>
          <a:noFill/>
          <a:ln>
            <a:noFill/>
          </a:ln>
        </p:spPr>
      </p:pic>
      <p:pic>
        <p:nvPicPr>
          <p:cNvPr descr="Image" id="158" name="Google Shape;158;p20"/>
          <p:cNvPicPr preferRelativeResize="0"/>
          <p:nvPr/>
        </p:nvPicPr>
        <p:blipFill rotWithShape="1">
          <a:blip r:embed="rId3">
            <a:alphaModFix amt="72064"/>
          </a:blip>
          <a:srcRect b="0" l="0" r="0" t="0"/>
          <a:stretch/>
        </p:blipFill>
        <p:spPr>
          <a:xfrm>
            <a:off x="8873601" y="4947896"/>
            <a:ext cx="165619" cy="102365"/>
          </a:xfrm>
          <a:prstGeom prst="rect">
            <a:avLst/>
          </a:prstGeom>
          <a:noFill/>
          <a:ln>
            <a:noFill/>
          </a:ln>
        </p:spPr>
      </p:pic>
      <p:grpSp>
        <p:nvGrpSpPr>
          <p:cNvPr id="159" name="Google Shape;159;p20"/>
          <p:cNvGrpSpPr/>
          <p:nvPr/>
        </p:nvGrpSpPr>
        <p:grpSpPr>
          <a:xfrm rot="-5400000">
            <a:off x="7686981" y="116688"/>
            <a:ext cx="1652959" cy="1360088"/>
            <a:chOff x="0" y="0"/>
            <a:chExt cx="4407890" cy="3626901"/>
          </a:xfrm>
        </p:grpSpPr>
        <p:pic>
          <p:nvPicPr>
            <p:cNvPr descr="Image" id="160" name="Google Shape;160;p20"/>
            <p:cNvPicPr preferRelativeResize="0"/>
            <p:nvPr/>
          </p:nvPicPr>
          <p:blipFill rotWithShape="1">
            <a:blip r:embed="rId4">
              <a:alphaModFix amt="38429"/>
            </a:blip>
            <a:srcRect b="3113" l="0" r="6536" t="0"/>
            <a:stretch/>
          </p:blipFill>
          <p:spPr>
            <a:xfrm>
              <a:off x="0" y="0"/>
              <a:ext cx="4407890" cy="3626901"/>
            </a:xfrm>
            <a:prstGeom prst="rect">
              <a:avLst/>
            </a:prstGeom>
            <a:noFill/>
            <a:ln>
              <a:noFill/>
            </a:ln>
          </p:spPr>
        </p:pic>
        <p:pic>
          <p:nvPicPr>
            <p:cNvPr descr="Image" id="161" name="Google Shape;161;p20"/>
            <p:cNvPicPr preferRelativeResize="0"/>
            <p:nvPr/>
          </p:nvPicPr>
          <p:blipFill rotWithShape="1">
            <a:blip r:embed="rId4">
              <a:alphaModFix/>
            </a:blip>
            <a:srcRect b="5141" l="0" r="8333" t="0"/>
            <a:stretch/>
          </p:blipFill>
          <p:spPr>
            <a:xfrm>
              <a:off x="738012" y="564481"/>
              <a:ext cx="3616885" cy="2970835"/>
            </a:xfrm>
            <a:prstGeom prst="rect">
              <a:avLst/>
            </a:prstGeom>
            <a:noFill/>
            <a:ln>
              <a:noFill/>
            </a:ln>
          </p:spPr>
        </p:pic>
      </p:grpSp>
      <p:sp>
        <p:nvSpPr>
          <p:cNvPr id="162" name="Google Shape;162;p20"/>
          <p:cNvSpPr txBox="1"/>
          <p:nvPr>
            <p:ph idx="1" type="body"/>
          </p:nvPr>
        </p:nvSpPr>
        <p:spPr>
          <a:xfrm>
            <a:off x="493301" y="355903"/>
            <a:ext cx="7752019"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63" name="Google Shape;163;p20"/>
          <p:cNvSpPr txBox="1"/>
          <p:nvPr>
            <p:ph idx="2" type="body"/>
          </p:nvPr>
        </p:nvSpPr>
        <p:spPr>
          <a:xfrm>
            <a:off x="493301" y="675588"/>
            <a:ext cx="7948366"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64" name="Google Shape;164;p20"/>
          <p:cNvSpPr txBox="1"/>
          <p:nvPr>
            <p:ph idx="3" type="body"/>
          </p:nvPr>
        </p:nvSpPr>
        <p:spPr>
          <a:xfrm>
            <a:off x="1227917" y="1551660"/>
            <a:ext cx="255940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65" name="Google Shape;165;p20"/>
          <p:cNvSpPr txBox="1"/>
          <p:nvPr>
            <p:ph idx="4" type="body"/>
          </p:nvPr>
        </p:nvSpPr>
        <p:spPr>
          <a:xfrm>
            <a:off x="5356680" y="1551660"/>
            <a:ext cx="255940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66" name="Google Shape;166;p20"/>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lpaper 6" showMasterSp="0">
  <p:cSld name="Wallpaper 6">
    <p:spTree>
      <p:nvGrpSpPr>
        <p:cNvPr id="167" name="Shape 167"/>
        <p:cNvGrpSpPr/>
        <p:nvPr/>
      </p:nvGrpSpPr>
      <p:grpSpPr>
        <a:xfrm>
          <a:off x="0" y="0"/>
          <a:ext cx="0" cy="0"/>
          <a:chOff x="0" y="0"/>
          <a:chExt cx="0" cy="0"/>
        </a:xfrm>
      </p:grpSpPr>
      <p:pic>
        <p:nvPicPr>
          <p:cNvPr descr="Image" id="168" name="Google Shape;168;p21"/>
          <p:cNvPicPr preferRelativeResize="0"/>
          <p:nvPr/>
        </p:nvPicPr>
        <p:blipFill rotWithShape="1">
          <a:blip r:embed="rId2">
            <a:alphaModFix amt="72064"/>
          </a:blip>
          <a:srcRect b="2908" l="0" r="0" t="2910"/>
          <a:stretch/>
        </p:blipFill>
        <p:spPr>
          <a:xfrm>
            <a:off x="8873601" y="4947896"/>
            <a:ext cx="165619" cy="102365"/>
          </a:xfrm>
          <a:prstGeom prst="rect">
            <a:avLst/>
          </a:prstGeom>
          <a:noFill/>
          <a:ln>
            <a:noFill/>
          </a:ln>
        </p:spPr>
      </p:pic>
      <p:pic>
        <p:nvPicPr>
          <p:cNvPr descr="Image" id="169" name="Google Shape;169;p21"/>
          <p:cNvPicPr preferRelativeResize="0"/>
          <p:nvPr/>
        </p:nvPicPr>
        <p:blipFill rotWithShape="1">
          <a:blip r:embed="rId3">
            <a:alphaModFix/>
          </a:blip>
          <a:srcRect b="0" l="0" r="0" t="0"/>
          <a:stretch/>
        </p:blipFill>
        <p:spPr>
          <a:xfrm>
            <a:off x="8902166" y="150687"/>
            <a:ext cx="93194" cy="83543"/>
          </a:xfrm>
          <a:prstGeom prst="rect">
            <a:avLst/>
          </a:prstGeom>
          <a:noFill/>
          <a:ln>
            <a:noFill/>
          </a:ln>
        </p:spPr>
      </p:pic>
      <p:pic>
        <p:nvPicPr>
          <p:cNvPr descr="Image" id="170" name="Google Shape;170;p21"/>
          <p:cNvPicPr preferRelativeResize="0"/>
          <p:nvPr/>
        </p:nvPicPr>
        <p:blipFill rotWithShape="1">
          <a:blip r:embed="rId3">
            <a:alphaModFix amt="55756"/>
          </a:blip>
          <a:srcRect b="0" l="0" r="0" t="0"/>
          <a:stretch/>
        </p:blipFill>
        <p:spPr>
          <a:xfrm>
            <a:off x="8762131" y="150687"/>
            <a:ext cx="93195" cy="83543"/>
          </a:xfrm>
          <a:prstGeom prst="rect">
            <a:avLst/>
          </a:prstGeom>
          <a:noFill/>
          <a:ln>
            <a:noFill/>
          </a:ln>
        </p:spPr>
      </p:pic>
      <p:pic>
        <p:nvPicPr>
          <p:cNvPr descr="Image" id="171" name="Google Shape;171;p21"/>
          <p:cNvPicPr preferRelativeResize="0"/>
          <p:nvPr/>
        </p:nvPicPr>
        <p:blipFill rotWithShape="1">
          <a:blip r:embed="rId3">
            <a:alphaModFix amt="31075"/>
          </a:blip>
          <a:srcRect b="0" l="0" r="0" t="0"/>
          <a:stretch/>
        </p:blipFill>
        <p:spPr>
          <a:xfrm>
            <a:off x="8622097" y="150687"/>
            <a:ext cx="93195" cy="83543"/>
          </a:xfrm>
          <a:prstGeom prst="rect">
            <a:avLst/>
          </a:prstGeom>
          <a:noFill/>
          <a:ln>
            <a:noFill/>
          </a:ln>
        </p:spPr>
      </p:pic>
      <p:pic>
        <p:nvPicPr>
          <p:cNvPr id="172" name="Google Shape;172;p21"/>
          <p:cNvPicPr preferRelativeResize="0"/>
          <p:nvPr/>
        </p:nvPicPr>
        <p:blipFill rotWithShape="1">
          <a:blip r:embed="rId4">
            <a:alphaModFix/>
          </a:blip>
          <a:srcRect b="0" l="0" r="0" t="0"/>
          <a:stretch/>
        </p:blipFill>
        <p:spPr>
          <a:xfrm>
            <a:off x="0" y="1870528"/>
            <a:ext cx="9169866" cy="33043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oxes - Grey" showMasterSp="0">
  <p:cSld name="2 Boxes - Grey">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2">
            <a:alphaModFix/>
          </a:blip>
          <a:srcRect b="0" l="0" r="0" t="0"/>
          <a:stretch/>
        </p:blipFill>
        <p:spPr>
          <a:xfrm>
            <a:off x="493301" y="1237997"/>
            <a:ext cx="4033838" cy="3957638"/>
          </a:xfrm>
          <a:prstGeom prst="rect">
            <a:avLst/>
          </a:prstGeom>
          <a:noFill/>
          <a:ln>
            <a:noFill/>
          </a:ln>
        </p:spPr>
      </p:pic>
      <p:pic>
        <p:nvPicPr>
          <p:cNvPr id="175" name="Google Shape;175;p22"/>
          <p:cNvPicPr preferRelativeResize="0"/>
          <p:nvPr/>
        </p:nvPicPr>
        <p:blipFill rotWithShape="1">
          <a:blip r:embed="rId2">
            <a:alphaModFix/>
          </a:blip>
          <a:srcRect b="0" l="0" r="0" t="0"/>
          <a:stretch/>
        </p:blipFill>
        <p:spPr>
          <a:xfrm>
            <a:off x="4609948" y="1237997"/>
            <a:ext cx="4033838" cy="3957638"/>
          </a:xfrm>
          <a:prstGeom prst="rect">
            <a:avLst/>
          </a:prstGeom>
          <a:noFill/>
          <a:ln>
            <a:noFill/>
          </a:ln>
        </p:spPr>
      </p:pic>
      <p:sp>
        <p:nvSpPr>
          <p:cNvPr id="176" name="Google Shape;176;p22"/>
          <p:cNvSpPr txBox="1"/>
          <p:nvPr>
            <p:ph idx="1" type="body"/>
          </p:nvPr>
        </p:nvSpPr>
        <p:spPr>
          <a:xfrm>
            <a:off x="493301" y="355903"/>
            <a:ext cx="7752019"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77" name="Google Shape;177;p22"/>
          <p:cNvSpPr txBox="1"/>
          <p:nvPr>
            <p:ph idx="2" type="body"/>
          </p:nvPr>
        </p:nvSpPr>
        <p:spPr>
          <a:xfrm>
            <a:off x="493301" y="675588"/>
            <a:ext cx="7948366"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78" name="Google Shape;178;p22"/>
          <p:cNvSpPr txBox="1"/>
          <p:nvPr>
            <p:ph idx="3" type="body"/>
          </p:nvPr>
        </p:nvSpPr>
        <p:spPr>
          <a:xfrm>
            <a:off x="1233043" y="1551660"/>
            <a:ext cx="255940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79" name="Google Shape;179;p22"/>
          <p:cNvSpPr txBox="1"/>
          <p:nvPr>
            <p:ph idx="4" type="body"/>
          </p:nvPr>
        </p:nvSpPr>
        <p:spPr>
          <a:xfrm>
            <a:off x="5347165" y="1551660"/>
            <a:ext cx="255940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grpSp>
        <p:nvGrpSpPr>
          <p:cNvPr id="180" name="Google Shape;180;p22"/>
          <p:cNvGrpSpPr/>
          <p:nvPr/>
        </p:nvGrpSpPr>
        <p:grpSpPr>
          <a:xfrm rot="-5400000">
            <a:off x="7686981" y="116688"/>
            <a:ext cx="1652959" cy="1360088"/>
            <a:chOff x="0" y="0"/>
            <a:chExt cx="4407890" cy="3626901"/>
          </a:xfrm>
        </p:grpSpPr>
        <p:pic>
          <p:nvPicPr>
            <p:cNvPr descr="Image" id="181" name="Google Shape;181;p22"/>
            <p:cNvPicPr preferRelativeResize="0"/>
            <p:nvPr/>
          </p:nvPicPr>
          <p:blipFill rotWithShape="1">
            <a:blip r:embed="rId3">
              <a:alphaModFix amt="38429"/>
            </a:blip>
            <a:srcRect b="3113" l="0" r="6536" t="0"/>
            <a:stretch/>
          </p:blipFill>
          <p:spPr>
            <a:xfrm>
              <a:off x="0" y="0"/>
              <a:ext cx="4407890" cy="3626901"/>
            </a:xfrm>
            <a:prstGeom prst="rect">
              <a:avLst/>
            </a:prstGeom>
            <a:noFill/>
            <a:ln>
              <a:noFill/>
            </a:ln>
          </p:spPr>
        </p:pic>
        <p:pic>
          <p:nvPicPr>
            <p:cNvPr descr="Image" id="182" name="Google Shape;182;p22"/>
            <p:cNvPicPr preferRelativeResize="0"/>
            <p:nvPr/>
          </p:nvPicPr>
          <p:blipFill rotWithShape="1">
            <a:blip r:embed="rId3">
              <a:alphaModFix/>
            </a:blip>
            <a:srcRect b="5141" l="0" r="8333" t="0"/>
            <a:stretch/>
          </p:blipFill>
          <p:spPr>
            <a:xfrm>
              <a:off x="738012" y="564481"/>
              <a:ext cx="3616885" cy="2970835"/>
            </a:xfrm>
            <a:prstGeom prst="rect">
              <a:avLst/>
            </a:prstGeom>
            <a:noFill/>
            <a:ln>
              <a:noFill/>
            </a:ln>
          </p:spPr>
        </p:pic>
      </p:grpSp>
      <p:pic>
        <p:nvPicPr>
          <p:cNvPr descr="Image" id="183" name="Google Shape;183;p22"/>
          <p:cNvPicPr preferRelativeResize="0"/>
          <p:nvPr/>
        </p:nvPicPr>
        <p:blipFill rotWithShape="1">
          <a:blip r:embed="rId4">
            <a:alphaModFix amt="72064"/>
          </a:blip>
          <a:srcRect b="0" l="0" r="0" t="0"/>
          <a:stretch/>
        </p:blipFill>
        <p:spPr>
          <a:xfrm>
            <a:off x="8873601" y="4947896"/>
            <a:ext cx="165619" cy="102365"/>
          </a:xfrm>
          <a:prstGeom prst="rect">
            <a:avLst/>
          </a:prstGeom>
          <a:noFill/>
          <a:ln>
            <a:noFill/>
          </a:ln>
        </p:spPr>
      </p:pic>
      <p:sp>
        <p:nvSpPr>
          <p:cNvPr id="184" name="Google Shape;184;p22"/>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 White" showMasterSp="0">
  <p:cSld name="3 Boxes - White">
    <p:spTree>
      <p:nvGrpSpPr>
        <p:cNvPr id="185" name="Shape 185"/>
        <p:cNvGrpSpPr/>
        <p:nvPr/>
      </p:nvGrpSpPr>
      <p:grpSpPr>
        <a:xfrm>
          <a:off x="0" y="0"/>
          <a:ext cx="0" cy="0"/>
          <a:chOff x="0" y="0"/>
          <a:chExt cx="0" cy="0"/>
        </a:xfrm>
      </p:grpSpPr>
      <p:pic>
        <p:nvPicPr>
          <p:cNvPr id="186" name="Google Shape;186;p23"/>
          <p:cNvPicPr preferRelativeResize="0"/>
          <p:nvPr/>
        </p:nvPicPr>
        <p:blipFill rotWithShape="1">
          <a:blip r:embed="rId2">
            <a:alphaModFix/>
          </a:blip>
          <a:srcRect b="0" l="0" r="0" t="0"/>
          <a:stretch/>
        </p:blipFill>
        <p:spPr>
          <a:xfrm>
            <a:off x="522759" y="1244076"/>
            <a:ext cx="2638425" cy="3957638"/>
          </a:xfrm>
          <a:prstGeom prst="rect">
            <a:avLst/>
          </a:prstGeom>
          <a:noFill/>
          <a:ln>
            <a:noFill/>
          </a:ln>
        </p:spPr>
      </p:pic>
      <p:pic>
        <p:nvPicPr>
          <p:cNvPr id="187" name="Google Shape;187;p23"/>
          <p:cNvPicPr preferRelativeResize="0"/>
          <p:nvPr/>
        </p:nvPicPr>
        <p:blipFill rotWithShape="1">
          <a:blip r:embed="rId2">
            <a:alphaModFix/>
          </a:blip>
          <a:srcRect b="0" l="0" r="0" t="0"/>
          <a:stretch/>
        </p:blipFill>
        <p:spPr>
          <a:xfrm>
            <a:off x="3252788" y="1244076"/>
            <a:ext cx="2638425" cy="3957638"/>
          </a:xfrm>
          <a:prstGeom prst="rect">
            <a:avLst/>
          </a:prstGeom>
          <a:noFill/>
          <a:ln>
            <a:noFill/>
          </a:ln>
        </p:spPr>
      </p:pic>
      <p:pic>
        <p:nvPicPr>
          <p:cNvPr id="188" name="Google Shape;188;p23"/>
          <p:cNvPicPr preferRelativeResize="0"/>
          <p:nvPr/>
        </p:nvPicPr>
        <p:blipFill rotWithShape="1">
          <a:blip r:embed="rId2">
            <a:alphaModFix/>
          </a:blip>
          <a:srcRect b="0" l="0" r="0" t="0"/>
          <a:stretch/>
        </p:blipFill>
        <p:spPr>
          <a:xfrm>
            <a:off x="5977455" y="1244076"/>
            <a:ext cx="2638425" cy="3957638"/>
          </a:xfrm>
          <a:prstGeom prst="rect">
            <a:avLst/>
          </a:prstGeom>
          <a:noFill/>
          <a:ln>
            <a:noFill/>
          </a:ln>
        </p:spPr>
      </p:pic>
      <p:pic>
        <p:nvPicPr>
          <p:cNvPr descr="Image" id="189" name="Google Shape;189;p23"/>
          <p:cNvPicPr preferRelativeResize="0"/>
          <p:nvPr/>
        </p:nvPicPr>
        <p:blipFill rotWithShape="1">
          <a:blip r:embed="rId3">
            <a:alphaModFix amt="72064"/>
          </a:blip>
          <a:srcRect b="0" l="0" r="0" t="0"/>
          <a:stretch/>
        </p:blipFill>
        <p:spPr>
          <a:xfrm>
            <a:off x="8873601" y="4947896"/>
            <a:ext cx="165619" cy="102365"/>
          </a:xfrm>
          <a:prstGeom prst="rect">
            <a:avLst/>
          </a:prstGeom>
          <a:noFill/>
          <a:ln>
            <a:noFill/>
          </a:ln>
        </p:spPr>
      </p:pic>
      <p:grpSp>
        <p:nvGrpSpPr>
          <p:cNvPr id="190" name="Google Shape;190;p23"/>
          <p:cNvGrpSpPr/>
          <p:nvPr/>
        </p:nvGrpSpPr>
        <p:grpSpPr>
          <a:xfrm rot="-5400000">
            <a:off x="7686981" y="116688"/>
            <a:ext cx="1652959" cy="1360088"/>
            <a:chOff x="0" y="0"/>
            <a:chExt cx="4407890" cy="3626901"/>
          </a:xfrm>
        </p:grpSpPr>
        <p:pic>
          <p:nvPicPr>
            <p:cNvPr descr="Image" id="191" name="Google Shape;191;p23"/>
            <p:cNvPicPr preferRelativeResize="0"/>
            <p:nvPr/>
          </p:nvPicPr>
          <p:blipFill rotWithShape="1">
            <a:blip r:embed="rId4">
              <a:alphaModFix amt="38429"/>
            </a:blip>
            <a:srcRect b="3113" l="0" r="6536" t="0"/>
            <a:stretch/>
          </p:blipFill>
          <p:spPr>
            <a:xfrm>
              <a:off x="0" y="0"/>
              <a:ext cx="4407890" cy="3626901"/>
            </a:xfrm>
            <a:prstGeom prst="rect">
              <a:avLst/>
            </a:prstGeom>
            <a:noFill/>
            <a:ln>
              <a:noFill/>
            </a:ln>
          </p:spPr>
        </p:pic>
        <p:pic>
          <p:nvPicPr>
            <p:cNvPr descr="Image" id="192" name="Google Shape;192;p23"/>
            <p:cNvPicPr preferRelativeResize="0"/>
            <p:nvPr/>
          </p:nvPicPr>
          <p:blipFill rotWithShape="1">
            <a:blip r:embed="rId4">
              <a:alphaModFix/>
            </a:blip>
            <a:srcRect b="5141" l="0" r="8333" t="0"/>
            <a:stretch/>
          </p:blipFill>
          <p:spPr>
            <a:xfrm>
              <a:off x="738012" y="564481"/>
              <a:ext cx="3616885" cy="2970835"/>
            </a:xfrm>
            <a:prstGeom prst="rect">
              <a:avLst/>
            </a:prstGeom>
            <a:noFill/>
            <a:ln>
              <a:noFill/>
            </a:ln>
          </p:spPr>
        </p:pic>
      </p:grpSp>
      <p:sp>
        <p:nvSpPr>
          <p:cNvPr id="193" name="Google Shape;193;p23"/>
          <p:cNvSpPr txBox="1"/>
          <p:nvPr>
            <p:ph idx="1" type="body"/>
          </p:nvPr>
        </p:nvSpPr>
        <p:spPr>
          <a:xfrm>
            <a:off x="910285" y="1551660"/>
            <a:ext cx="186337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94" name="Google Shape;194;p23"/>
          <p:cNvSpPr txBox="1"/>
          <p:nvPr>
            <p:ph idx="2" type="body"/>
          </p:nvPr>
        </p:nvSpPr>
        <p:spPr>
          <a:xfrm>
            <a:off x="3640314" y="1551660"/>
            <a:ext cx="186337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95" name="Google Shape;195;p23"/>
          <p:cNvSpPr txBox="1"/>
          <p:nvPr>
            <p:ph idx="3" type="body"/>
          </p:nvPr>
        </p:nvSpPr>
        <p:spPr>
          <a:xfrm>
            <a:off x="6370342" y="1551660"/>
            <a:ext cx="1863373"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96" name="Google Shape;196;p23"/>
          <p:cNvSpPr txBox="1"/>
          <p:nvPr>
            <p:ph idx="4" type="body"/>
          </p:nvPr>
        </p:nvSpPr>
        <p:spPr>
          <a:xfrm>
            <a:off x="493301" y="355903"/>
            <a:ext cx="7752019"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97" name="Google Shape;197;p23"/>
          <p:cNvSpPr txBox="1"/>
          <p:nvPr>
            <p:ph idx="5" type="body"/>
          </p:nvPr>
        </p:nvSpPr>
        <p:spPr>
          <a:xfrm>
            <a:off x="493301" y="675588"/>
            <a:ext cx="7948366"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198" name="Google Shape;198;p23"/>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oxes - Grey" showMasterSp="0">
  <p:cSld name="4 Boxes - Grey">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2">
            <a:alphaModFix/>
          </a:blip>
          <a:srcRect b="0" l="0" r="0" t="0"/>
          <a:stretch/>
        </p:blipFill>
        <p:spPr>
          <a:xfrm>
            <a:off x="513338" y="1243445"/>
            <a:ext cx="4010025" cy="1776412"/>
          </a:xfrm>
          <a:prstGeom prst="rect">
            <a:avLst/>
          </a:prstGeom>
          <a:noFill/>
          <a:ln>
            <a:noFill/>
          </a:ln>
        </p:spPr>
      </p:pic>
      <p:pic>
        <p:nvPicPr>
          <p:cNvPr id="201" name="Google Shape;201;p24"/>
          <p:cNvPicPr preferRelativeResize="0"/>
          <p:nvPr/>
        </p:nvPicPr>
        <p:blipFill rotWithShape="1">
          <a:blip r:embed="rId2">
            <a:alphaModFix/>
          </a:blip>
          <a:srcRect b="0" l="0" r="0" t="0"/>
          <a:stretch/>
        </p:blipFill>
        <p:spPr>
          <a:xfrm>
            <a:off x="513338" y="3110837"/>
            <a:ext cx="4010025" cy="1776412"/>
          </a:xfrm>
          <a:prstGeom prst="rect">
            <a:avLst/>
          </a:prstGeom>
          <a:noFill/>
          <a:ln>
            <a:noFill/>
          </a:ln>
        </p:spPr>
      </p:pic>
      <p:pic>
        <p:nvPicPr>
          <p:cNvPr id="202" name="Google Shape;202;p24"/>
          <p:cNvPicPr preferRelativeResize="0"/>
          <p:nvPr/>
        </p:nvPicPr>
        <p:blipFill rotWithShape="1">
          <a:blip r:embed="rId2">
            <a:alphaModFix/>
          </a:blip>
          <a:srcRect b="0" l="0" r="0" t="0"/>
          <a:stretch/>
        </p:blipFill>
        <p:spPr>
          <a:xfrm>
            <a:off x="4620638" y="3110837"/>
            <a:ext cx="4010025" cy="1776412"/>
          </a:xfrm>
          <a:prstGeom prst="rect">
            <a:avLst/>
          </a:prstGeom>
          <a:noFill/>
          <a:ln>
            <a:noFill/>
          </a:ln>
        </p:spPr>
      </p:pic>
      <p:pic>
        <p:nvPicPr>
          <p:cNvPr id="203" name="Google Shape;203;p24"/>
          <p:cNvPicPr preferRelativeResize="0"/>
          <p:nvPr/>
        </p:nvPicPr>
        <p:blipFill rotWithShape="1">
          <a:blip r:embed="rId2">
            <a:alphaModFix/>
          </a:blip>
          <a:srcRect b="0" l="0" r="0" t="0"/>
          <a:stretch/>
        </p:blipFill>
        <p:spPr>
          <a:xfrm>
            <a:off x="4620638" y="1243242"/>
            <a:ext cx="4010025" cy="1776412"/>
          </a:xfrm>
          <a:prstGeom prst="rect">
            <a:avLst/>
          </a:prstGeom>
          <a:noFill/>
          <a:ln>
            <a:noFill/>
          </a:ln>
        </p:spPr>
      </p:pic>
      <p:cxnSp>
        <p:nvCxnSpPr>
          <p:cNvPr id="204" name="Google Shape;204;p24"/>
          <p:cNvCxnSpPr/>
          <p:nvPr/>
        </p:nvCxnSpPr>
        <p:spPr>
          <a:xfrm flipH="1" rot="10800000">
            <a:off x="8873962" y="4947907"/>
            <a:ext cx="0" cy="92794"/>
          </a:xfrm>
          <a:prstGeom prst="straightConnector1">
            <a:avLst/>
          </a:prstGeom>
          <a:noFill/>
          <a:ln cap="flat" cmpd="sng" w="9525">
            <a:solidFill>
              <a:srgbClr val="ACC3CC"/>
            </a:solidFill>
            <a:prstDash val="solid"/>
            <a:miter lim="400000"/>
            <a:headEnd len="sm" w="sm" type="none"/>
            <a:tailEnd len="sm" w="sm" type="none"/>
          </a:ln>
        </p:spPr>
      </p:cxnSp>
      <p:pic>
        <p:nvPicPr>
          <p:cNvPr descr="Image" id="205" name="Google Shape;205;p24"/>
          <p:cNvPicPr preferRelativeResize="0"/>
          <p:nvPr/>
        </p:nvPicPr>
        <p:blipFill rotWithShape="1">
          <a:blip r:embed="rId3">
            <a:alphaModFix amt="72064"/>
          </a:blip>
          <a:srcRect b="2908" l="0" r="0" t="2910"/>
          <a:stretch/>
        </p:blipFill>
        <p:spPr>
          <a:xfrm>
            <a:off x="8873601" y="4947896"/>
            <a:ext cx="165619" cy="102365"/>
          </a:xfrm>
          <a:prstGeom prst="rect">
            <a:avLst/>
          </a:prstGeom>
          <a:noFill/>
          <a:ln>
            <a:noFill/>
          </a:ln>
        </p:spPr>
      </p:pic>
      <p:sp>
        <p:nvSpPr>
          <p:cNvPr id="206" name="Google Shape;206;p24"/>
          <p:cNvSpPr txBox="1"/>
          <p:nvPr>
            <p:ph idx="1" type="body"/>
          </p:nvPr>
        </p:nvSpPr>
        <p:spPr>
          <a:xfrm>
            <a:off x="1195510" y="1456410"/>
            <a:ext cx="2645682"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07" name="Google Shape;207;p24"/>
          <p:cNvSpPr txBox="1"/>
          <p:nvPr>
            <p:ph idx="2" type="body"/>
          </p:nvPr>
        </p:nvSpPr>
        <p:spPr>
          <a:xfrm>
            <a:off x="5313540" y="1456410"/>
            <a:ext cx="2645682"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08" name="Google Shape;208;p24"/>
          <p:cNvSpPr txBox="1"/>
          <p:nvPr>
            <p:ph idx="3" type="body"/>
          </p:nvPr>
        </p:nvSpPr>
        <p:spPr>
          <a:xfrm>
            <a:off x="1195510" y="3325776"/>
            <a:ext cx="2645682"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09" name="Google Shape;209;p24"/>
          <p:cNvSpPr txBox="1"/>
          <p:nvPr>
            <p:ph idx="4" type="body"/>
          </p:nvPr>
        </p:nvSpPr>
        <p:spPr>
          <a:xfrm>
            <a:off x="5302808" y="3325776"/>
            <a:ext cx="2645682"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pic>
        <p:nvPicPr>
          <p:cNvPr descr="Image" id="210" name="Google Shape;210;p24"/>
          <p:cNvPicPr preferRelativeResize="0"/>
          <p:nvPr/>
        </p:nvPicPr>
        <p:blipFill rotWithShape="1">
          <a:blip r:embed="rId4">
            <a:alphaModFix amt="72064"/>
          </a:blip>
          <a:srcRect b="0" l="0" r="0" t="0"/>
          <a:stretch/>
        </p:blipFill>
        <p:spPr>
          <a:xfrm>
            <a:off x="8873601" y="4947896"/>
            <a:ext cx="165619" cy="102365"/>
          </a:xfrm>
          <a:prstGeom prst="rect">
            <a:avLst/>
          </a:prstGeom>
          <a:noFill/>
          <a:ln>
            <a:noFill/>
          </a:ln>
        </p:spPr>
      </p:pic>
      <p:grpSp>
        <p:nvGrpSpPr>
          <p:cNvPr id="211" name="Google Shape;211;p24"/>
          <p:cNvGrpSpPr/>
          <p:nvPr/>
        </p:nvGrpSpPr>
        <p:grpSpPr>
          <a:xfrm rot="-5400000">
            <a:off x="7686981" y="116688"/>
            <a:ext cx="1652959" cy="1360088"/>
            <a:chOff x="0" y="0"/>
            <a:chExt cx="4407890" cy="3626901"/>
          </a:xfrm>
        </p:grpSpPr>
        <p:pic>
          <p:nvPicPr>
            <p:cNvPr descr="Image" id="212" name="Google Shape;212;p24"/>
            <p:cNvPicPr preferRelativeResize="0"/>
            <p:nvPr/>
          </p:nvPicPr>
          <p:blipFill rotWithShape="1">
            <a:blip r:embed="rId5">
              <a:alphaModFix amt="38429"/>
            </a:blip>
            <a:srcRect b="3113" l="0" r="6536" t="0"/>
            <a:stretch/>
          </p:blipFill>
          <p:spPr>
            <a:xfrm>
              <a:off x="0" y="0"/>
              <a:ext cx="4407890" cy="3626901"/>
            </a:xfrm>
            <a:prstGeom prst="rect">
              <a:avLst/>
            </a:prstGeom>
            <a:noFill/>
            <a:ln>
              <a:noFill/>
            </a:ln>
          </p:spPr>
        </p:pic>
        <p:pic>
          <p:nvPicPr>
            <p:cNvPr descr="Image" id="213" name="Google Shape;213;p24"/>
            <p:cNvPicPr preferRelativeResize="0"/>
            <p:nvPr/>
          </p:nvPicPr>
          <p:blipFill rotWithShape="1">
            <a:blip r:embed="rId5">
              <a:alphaModFix/>
            </a:blip>
            <a:srcRect b="5141" l="0" r="8333" t="0"/>
            <a:stretch/>
          </p:blipFill>
          <p:spPr>
            <a:xfrm>
              <a:off x="738012" y="564481"/>
              <a:ext cx="3616885" cy="2970835"/>
            </a:xfrm>
            <a:prstGeom prst="rect">
              <a:avLst/>
            </a:prstGeom>
            <a:noFill/>
            <a:ln>
              <a:noFill/>
            </a:ln>
          </p:spPr>
        </p:pic>
      </p:grpSp>
      <p:sp>
        <p:nvSpPr>
          <p:cNvPr id="214" name="Google Shape;214;p24"/>
          <p:cNvSpPr txBox="1"/>
          <p:nvPr>
            <p:ph idx="5" type="body"/>
          </p:nvPr>
        </p:nvSpPr>
        <p:spPr>
          <a:xfrm>
            <a:off x="493301" y="355903"/>
            <a:ext cx="7752019"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15" name="Google Shape;215;p24"/>
          <p:cNvSpPr txBox="1"/>
          <p:nvPr>
            <p:ph idx="6" type="body"/>
          </p:nvPr>
        </p:nvSpPr>
        <p:spPr>
          <a:xfrm>
            <a:off x="493301" y="675588"/>
            <a:ext cx="7948366"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16" name="Google Shape;216;p24"/>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oxes - White" showMasterSp="0">
  <p:cSld name="4 Boxes - White">
    <p:spTree>
      <p:nvGrpSpPr>
        <p:cNvPr id="217" name="Shape 217"/>
        <p:cNvGrpSpPr/>
        <p:nvPr/>
      </p:nvGrpSpPr>
      <p:grpSpPr>
        <a:xfrm>
          <a:off x="0" y="0"/>
          <a:ext cx="0" cy="0"/>
          <a:chOff x="0" y="0"/>
          <a:chExt cx="0" cy="0"/>
        </a:xfrm>
      </p:grpSpPr>
      <p:pic>
        <p:nvPicPr>
          <p:cNvPr id="218" name="Google Shape;218;p25"/>
          <p:cNvPicPr preferRelativeResize="0"/>
          <p:nvPr/>
        </p:nvPicPr>
        <p:blipFill rotWithShape="1">
          <a:blip r:embed="rId2">
            <a:alphaModFix/>
          </a:blip>
          <a:srcRect b="0" l="0" r="0" t="0"/>
          <a:stretch/>
        </p:blipFill>
        <p:spPr>
          <a:xfrm>
            <a:off x="508501" y="1237019"/>
            <a:ext cx="4010025" cy="1776412"/>
          </a:xfrm>
          <a:prstGeom prst="rect">
            <a:avLst/>
          </a:prstGeom>
          <a:noFill/>
          <a:ln>
            <a:noFill/>
          </a:ln>
        </p:spPr>
      </p:pic>
      <p:pic>
        <p:nvPicPr>
          <p:cNvPr id="219" name="Google Shape;219;p25"/>
          <p:cNvPicPr preferRelativeResize="0"/>
          <p:nvPr/>
        </p:nvPicPr>
        <p:blipFill rotWithShape="1">
          <a:blip r:embed="rId2">
            <a:alphaModFix/>
          </a:blip>
          <a:srcRect b="0" l="0" r="0" t="0"/>
          <a:stretch/>
        </p:blipFill>
        <p:spPr>
          <a:xfrm>
            <a:off x="508501" y="3104127"/>
            <a:ext cx="4010025" cy="1776412"/>
          </a:xfrm>
          <a:prstGeom prst="rect">
            <a:avLst/>
          </a:prstGeom>
          <a:noFill/>
          <a:ln>
            <a:noFill/>
          </a:ln>
        </p:spPr>
      </p:pic>
      <p:pic>
        <p:nvPicPr>
          <p:cNvPr id="220" name="Google Shape;220;p25"/>
          <p:cNvPicPr preferRelativeResize="0"/>
          <p:nvPr/>
        </p:nvPicPr>
        <p:blipFill rotWithShape="1">
          <a:blip r:embed="rId2">
            <a:alphaModFix/>
          </a:blip>
          <a:srcRect b="0" l="0" r="0" t="0"/>
          <a:stretch/>
        </p:blipFill>
        <p:spPr>
          <a:xfrm>
            <a:off x="4625473" y="1237019"/>
            <a:ext cx="4010025" cy="1776412"/>
          </a:xfrm>
          <a:prstGeom prst="rect">
            <a:avLst/>
          </a:prstGeom>
          <a:noFill/>
          <a:ln>
            <a:noFill/>
          </a:ln>
        </p:spPr>
      </p:pic>
      <p:pic>
        <p:nvPicPr>
          <p:cNvPr id="221" name="Google Shape;221;p25"/>
          <p:cNvPicPr preferRelativeResize="0"/>
          <p:nvPr/>
        </p:nvPicPr>
        <p:blipFill rotWithShape="1">
          <a:blip r:embed="rId2">
            <a:alphaModFix/>
          </a:blip>
          <a:srcRect b="0" l="0" r="0" t="0"/>
          <a:stretch/>
        </p:blipFill>
        <p:spPr>
          <a:xfrm>
            <a:off x="4625473" y="3104127"/>
            <a:ext cx="4010025" cy="1776412"/>
          </a:xfrm>
          <a:prstGeom prst="rect">
            <a:avLst/>
          </a:prstGeom>
          <a:noFill/>
          <a:ln>
            <a:noFill/>
          </a:ln>
        </p:spPr>
      </p:pic>
      <p:cxnSp>
        <p:nvCxnSpPr>
          <p:cNvPr id="222" name="Google Shape;222;p25"/>
          <p:cNvCxnSpPr/>
          <p:nvPr/>
        </p:nvCxnSpPr>
        <p:spPr>
          <a:xfrm flipH="1" rot="10800000">
            <a:off x="8873962" y="4947907"/>
            <a:ext cx="0" cy="92794"/>
          </a:xfrm>
          <a:prstGeom prst="straightConnector1">
            <a:avLst/>
          </a:prstGeom>
          <a:noFill/>
          <a:ln cap="flat" cmpd="sng" w="9525">
            <a:solidFill>
              <a:srgbClr val="ACC3CC"/>
            </a:solidFill>
            <a:prstDash val="solid"/>
            <a:miter lim="400000"/>
            <a:headEnd len="sm" w="sm" type="none"/>
            <a:tailEnd len="sm" w="sm" type="none"/>
          </a:ln>
        </p:spPr>
      </p:cxnSp>
      <p:pic>
        <p:nvPicPr>
          <p:cNvPr descr="Image" id="223" name="Google Shape;223;p25"/>
          <p:cNvPicPr preferRelativeResize="0"/>
          <p:nvPr/>
        </p:nvPicPr>
        <p:blipFill rotWithShape="1">
          <a:blip r:embed="rId3">
            <a:alphaModFix amt="72064"/>
          </a:blip>
          <a:srcRect b="0" l="0" r="0" t="0"/>
          <a:stretch/>
        </p:blipFill>
        <p:spPr>
          <a:xfrm>
            <a:off x="8873601" y="4947896"/>
            <a:ext cx="165619" cy="102365"/>
          </a:xfrm>
          <a:prstGeom prst="rect">
            <a:avLst/>
          </a:prstGeom>
          <a:noFill/>
          <a:ln>
            <a:noFill/>
          </a:ln>
        </p:spPr>
      </p:pic>
      <p:grpSp>
        <p:nvGrpSpPr>
          <p:cNvPr id="224" name="Google Shape;224;p25"/>
          <p:cNvGrpSpPr/>
          <p:nvPr/>
        </p:nvGrpSpPr>
        <p:grpSpPr>
          <a:xfrm rot="-5400000">
            <a:off x="7686981" y="116688"/>
            <a:ext cx="1652959" cy="1360088"/>
            <a:chOff x="0" y="0"/>
            <a:chExt cx="4407890" cy="3626901"/>
          </a:xfrm>
        </p:grpSpPr>
        <p:pic>
          <p:nvPicPr>
            <p:cNvPr descr="Image" id="225" name="Google Shape;225;p25"/>
            <p:cNvPicPr preferRelativeResize="0"/>
            <p:nvPr/>
          </p:nvPicPr>
          <p:blipFill rotWithShape="1">
            <a:blip r:embed="rId4">
              <a:alphaModFix amt="38429"/>
            </a:blip>
            <a:srcRect b="3113" l="0" r="6536" t="0"/>
            <a:stretch/>
          </p:blipFill>
          <p:spPr>
            <a:xfrm>
              <a:off x="0" y="0"/>
              <a:ext cx="4407890" cy="3626901"/>
            </a:xfrm>
            <a:prstGeom prst="rect">
              <a:avLst/>
            </a:prstGeom>
            <a:noFill/>
            <a:ln>
              <a:noFill/>
            </a:ln>
          </p:spPr>
        </p:pic>
        <p:pic>
          <p:nvPicPr>
            <p:cNvPr descr="Image" id="226" name="Google Shape;226;p25"/>
            <p:cNvPicPr preferRelativeResize="0"/>
            <p:nvPr/>
          </p:nvPicPr>
          <p:blipFill rotWithShape="1">
            <a:blip r:embed="rId4">
              <a:alphaModFix/>
            </a:blip>
            <a:srcRect b="5141" l="0" r="8333" t="0"/>
            <a:stretch/>
          </p:blipFill>
          <p:spPr>
            <a:xfrm>
              <a:off x="738012" y="564481"/>
              <a:ext cx="3616885" cy="2970835"/>
            </a:xfrm>
            <a:prstGeom prst="rect">
              <a:avLst/>
            </a:prstGeom>
            <a:noFill/>
            <a:ln>
              <a:noFill/>
            </a:ln>
          </p:spPr>
        </p:pic>
      </p:grpSp>
      <p:sp>
        <p:nvSpPr>
          <p:cNvPr id="227" name="Google Shape;227;p25"/>
          <p:cNvSpPr txBox="1"/>
          <p:nvPr>
            <p:ph idx="1" type="body"/>
          </p:nvPr>
        </p:nvSpPr>
        <p:spPr>
          <a:xfrm>
            <a:off x="1195510" y="1456410"/>
            <a:ext cx="2645682"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28" name="Google Shape;228;p25"/>
          <p:cNvSpPr txBox="1"/>
          <p:nvPr>
            <p:ph idx="2" type="body"/>
          </p:nvPr>
        </p:nvSpPr>
        <p:spPr>
          <a:xfrm>
            <a:off x="5313540" y="1456410"/>
            <a:ext cx="2645682"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29" name="Google Shape;229;p25"/>
          <p:cNvSpPr txBox="1"/>
          <p:nvPr>
            <p:ph idx="3" type="body"/>
          </p:nvPr>
        </p:nvSpPr>
        <p:spPr>
          <a:xfrm>
            <a:off x="1195510" y="3325776"/>
            <a:ext cx="2645682"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30" name="Google Shape;230;p25"/>
          <p:cNvSpPr txBox="1"/>
          <p:nvPr>
            <p:ph idx="4" type="body"/>
          </p:nvPr>
        </p:nvSpPr>
        <p:spPr>
          <a:xfrm>
            <a:off x="5302808" y="3325776"/>
            <a:ext cx="2645682" cy="361950"/>
          </a:xfrm>
          <a:prstGeom prst="rect">
            <a:avLst/>
          </a:prstGeom>
          <a:noFill/>
          <a:ln>
            <a:noFill/>
          </a:ln>
        </p:spPr>
        <p:txBody>
          <a:bodyPr anchorCtr="0" anchor="t" bIns="17150" lIns="34275" spcFirstLastPara="1" rIns="34275" wrap="square" tIns="17150">
            <a:spAutoFit/>
          </a:bodyPr>
          <a:lstStyle>
            <a:lvl1pPr indent="-228600" lvl="0" marL="457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31" name="Google Shape;231;p25"/>
          <p:cNvSpPr txBox="1"/>
          <p:nvPr>
            <p:ph idx="5" type="body"/>
          </p:nvPr>
        </p:nvSpPr>
        <p:spPr>
          <a:xfrm>
            <a:off x="493301" y="355903"/>
            <a:ext cx="7752019"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32" name="Google Shape;232;p25"/>
          <p:cNvSpPr txBox="1"/>
          <p:nvPr>
            <p:ph idx="6" type="body"/>
          </p:nvPr>
        </p:nvSpPr>
        <p:spPr>
          <a:xfrm>
            <a:off x="493301" y="675588"/>
            <a:ext cx="7948366"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33" name="Google Shape;233;p25"/>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lide" showMasterSp="0">
  <p:cSld name="Split Slide">
    <p:spTree>
      <p:nvGrpSpPr>
        <p:cNvPr id="234" name="Shape 234"/>
        <p:cNvGrpSpPr/>
        <p:nvPr/>
      </p:nvGrpSpPr>
      <p:grpSpPr>
        <a:xfrm>
          <a:off x="0" y="0"/>
          <a:ext cx="0" cy="0"/>
          <a:chOff x="0" y="0"/>
          <a:chExt cx="0" cy="0"/>
        </a:xfrm>
      </p:grpSpPr>
      <p:pic>
        <p:nvPicPr>
          <p:cNvPr id="235" name="Google Shape;235;p26"/>
          <p:cNvPicPr preferRelativeResize="0"/>
          <p:nvPr/>
        </p:nvPicPr>
        <p:blipFill rotWithShape="1">
          <a:blip r:embed="rId2">
            <a:alphaModFix/>
          </a:blip>
          <a:srcRect b="0" l="0" r="0" t="0"/>
          <a:stretch/>
        </p:blipFill>
        <p:spPr>
          <a:xfrm>
            <a:off x="5813036" y="-59635"/>
            <a:ext cx="3435327" cy="5262770"/>
          </a:xfrm>
          <a:prstGeom prst="rect">
            <a:avLst/>
          </a:prstGeom>
          <a:noFill/>
          <a:ln>
            <a:noFill/>
          </a:ln>
        </p:spPr>
      </p:pic>
      <p:sp>
        <p:nvSpPr>
          <p:cNvPr id="236" name="Google Shape;236;p26"/>
          <p:cNvSpPr txBox="1"/>
          <p:nvPr>
            <p:ph idx="1" type="body"/>
          </p:nvPr>
        </p:nvSpPr>
        <p:spPr>
          <a:xfrm>
            <a:off x="517968" y="355903"/>
            <a:ext cx="4723742"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37" name="Google Shape;237;p26"/>
          <p:cNvSpPr txBox="1"/>
          <p:nvPr>
            <p:ph idx="2" type="body"/>
          </p:nvPr>
        </p:nvSpPr>
        <p:spPr>
          <a:xfrm>
            <a:off x="517968" y="675588"/>
            <a:ext cx="4723742"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pic>
        <p:nvPicPr>
          <p:cNvPr descr="Image" id="238" name="Google Shape;238;p26"/>
          <p:cNvPicPr preferRelativeResize="0"/>
          <p:nvPr/>
        </p:nvPicPr>
        <p:blipFill rotWithShape="1">
          <a:blip r:embed="rId3">
            <a:alphaModFix amt="72064"/>
          </a:blip>
          <a:srcRect b="0" l="0" r="0" t="0"/>
          <a:stretch/>
        </p:blipFill>
        <p:spPr>
          <a:xfrm>
            <a:off x="8873601" y="4947896"/>
            <a:ext cx="165619" cy="102365"/>
          </a:xfrm>
          <a:prstGeom prst="rect">
            <a:avLst/>
          </a:prstGeom>
          <a:noFill/>
          <a:ln>
            <a:noFill/>
          </a:ln>
        </p:spPr>
      </p:pic>
      <p:pic>
        <p:nvPicPr>
          <p:cNvPr descr="Image" id="239" name="Google Shape;239;p26"/>
          <p:cNvPicPr preferRelativeResize="0"/>
          <p:nvPr/>
        </p:nvPicPr>
        <p:blipFill rotWithShape="1">
          <a:blip r:embed="rId4">
            <a:alphaModFix/>
          </a:blip>
          <a:srcRect b="0" l="0" r="0" t="0"/>
          <a:stretch/>
        </p:blipFill>
        <p:spPr>
          <a:xfrm>
            <a:off x="8902166" y="150687"/>
            <a:ext cx="93194" cy="83543"/>
          </a:xfrm>
          <a:prstGeom prst="rect">
            <a:avLst/>
          </a:prstGeom>
          <a:noFill/>
          <a:ln>
            <a:noFill/>
          </a:ln>
        </p:spPr>
      </p:pic>
      <p:pic>
        <p:nvPicPr>
          <p:cNvPr descr="Image" id="240" name="Google Shape;240;p26"/>
          <p:cNvPicPr preferRelativeResize="0"/>
          <p:nvPr/>
        </p:nvPicPr>
        <p:blipFill rotWithShape="1">
          <a:blip r:embed="rId4">
            <a:alphaModFix amt="55756"/>
          </a:blip>
          <a:srcRect b="0" l="0" r="0" t="0"/>
          <a:stretch/>
        </p:blipFill>
        <p:spPr>
          <a:xfrm>
            <a:off x="8762131" y="150687"/>
            <a:ext cx="93195" cy="83543"/>
          </a:xfrm>
          <a:prstGeom prst="rect">
            <a:avLst/>
          </a:prstGeom>
          <a:noFill/>
          <a:ln>
            <a:noFill/>
          </a:ln>
        </p:spPr>
      </p:pic>
      <p:pic>
        <p:nvPicPr>
          <p:cNvPr descr="Image" id="241" name="Google Shape;241;p26"/>
          <p:cNvPicPr preferRelativeResize="0"/>
          <p:nvPr/>
        </p:nvPicPr>
        <p:blipFill rotWithShape="1">
          <a:blip r:embed="rId4">
            <a:alphaModFix amt="31075"/>
          </a:blip>
          <a:srcRect b="0" l="0" r="0" t="0"/>
          <a:stretch/>
        </p:blipFill>
        <p:spPr>
          <a:xfrm>
            <a:off x="8622097" y="150687"/>
            <a:ext cx="93195" cy="8354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1 copy" showMasterSp="0">
  <p:cSld name="Image Slide 1 copy">
    <p:spTree>
      <p:nvGrpSpPr>
        <p:cNvPr id="242" name="Shape 242"/>
        <p:cNvGrpSpPr/>
        <p:nvPr/>
      </p:nvGrpSpPr>
      <p:grpSpPr>
        <a:xfrm>
          <a:off x="0" y="0"/>
          <a:ext cx="0" cy="0"/>
          <a:chOff x="0" y="0"/>
          <a:chExt cx="0" cy="0"/>
        </a:xfrm>
      </p:grpSpPr>
      <p:pic>
        <p:nvPicPr>
          <p:cNvPr id="243" name="Google Shape;243;p27"/>
          <p:cNvPicPr preferRelativeResize="0"/>
          <p:nvPr/>
        </p:nvPicPr>
        <p:blipFill rotWithShape="1">
          <a:blip r:embed="rId2">
            <a:alphaModFix/>
          </a:blip>
          <a:srcRect b="0" l="0" r="0" t="0"/>
          <a:stretch/>
        </p:blipFill>
        <p:spPr>
          <a:xfrm>
            <a:off x="2842069" y="3109667"/>
            <a:ext cx="6329363" cy="2066925"/>
          </a:xfrm>
          <a:prstGeom prst="rect">
            <a:avLst/>
          </a:prstGeom>
          <a:noFill/>
          <a:ln>
            <a:noFill/>
          </a:ln>
        </p:spPr>
      </p:pic>
      <p:pic>
        <p:nvPicPr>
          <p:cNvPr descr="Image" id="244" name="Google Shape;244;p27"/>
          <p:cNvPicPr preferRelativeResize="0"/>
          <p:nvPr/>
        </p:nvPicPr>
        <p:blipFill rotWithShape="1">
          <a:blip r:embed="rId3">
            <a:alphaModFix/>
          </a:blip>
          <a:srcRect b="0" l="0" r="0" t="0"/>
          <a:stretch/>
        </p:blipFill>
        <p:spPr>
          <a:xfrm>
            <a:off x="8902166" y="150687"/>
            <a:ext cx="93194" cy="83543"/>
          </a:xfrm>
          <a:prstGeom prst="rect">
            <a:avLst/>
          </a:prstGeom>
          <a:noFill/>
          <a:ln>
            <a:noFill/>
          </a:ln>
        </p:spPr>
      </p:pic>
      <p:pic>
        <p:nvPicPr>
          <p:cNvPr descr="Image" id="245" name="Google Shape;245;p27"/>
          <p:cNvPicPr preferRelativeResize="0"/>
          <p:nvPr/>
        </p:nvPicPr>
        <p:blipFill rotWithShape="1">
          <a:blip r:embed="rId3">
            <a:alphaModFix amt="55756"/>
          </a:blip>
          <a:srcRect b="0" l="0" r="0" t="0"/>
          <a:stretch/>
        </p:blipFill>
        <p:spPr>
          <a:xfrm>
            <a:off x="8762131" y="150687"/>
            <a:ext cx="93195" cy="83543"/>
          </a:xfrm>
          <a:prstGeom prst="rect">
            <a:avLst/>
          </a:prstGeom>
          <a:noFill/>
          <a:ln>
            <a:noFill/>
          </a:ln>
        </p:spPr>
      </p:pic>
      <p:pic>
        <p:nvPicPr>
          <p:cNvPr descr="Image" id="246" name="Google Shape;246;p27"/>
          <p:cNvPicPr preferRelativeResize="0"/>
          <p:nvPr/>
        </p:nvPicPr>
        <p:blipFill rotWithShape="1">
          <a:blip r:embed="rId3">
            <a:alphaModFix amt="31075"/>
          </a:blip>
          <a:srcRect b="0" l="0" r="0" t="0"/>
          <a:stretch/>
        </p:blipFill>
        <p:spPr>
          <a:xfrm>
            <a:off x="8622097" y="150687"/>
            <a:ext cx="93195" cy="83543"/>
          </a:xfrm>
          <a:prstGeom prst="rect">
            <a:avLst/>
          </a:prstGeom>
          <a:noFill/>
          <a:ln>
            <a:noFill/>
          </a:ln>
        </p:spPr>
      </p:pic>
      <p:pic>
        <p:nvPicPr>
          <p:cNvPr descr="Image" id="247" name="Google Shape;247;p27"/>
          <p:cNvPicPr preferRelativeResize="0"/>
          <p:nvPr/>
        </p:nvPicPr>
        <p:blipFill rotWithShape="1">
          <a:blip r:embed="rId4">
            <a:alphaModFix amt="72064"/>
          </a:blip>
          <a:srcRect b="0" l="0" r="0" t="0"/>
          <a:stretch/>
        </p:blipFill>
        <p:spPr>
          <a:xfrm>
            <a:off x="8873601" y="4947896"/>
            <a:ext cx="165619" cy="102365"/>
          </a:xfrm>
          <a:prstGeom prst="rect">
            <a:avLst/>
          </a:prstGeom>
          <a:noFill/>
          <a:ln>
            <a:noFill/>
          </a:ln>
        </p:spPr>
      </p:pic>
      <p:sp>
        <p:nvSpPr>
          <p:cNvPr id="248" name="Google Shape;248;p27"/>
          <p:cNvSpPr txBox="1"/>
          <p:nvPr>
            <p:ph idx="1" type="body"/>
          </p:nvPr>
        </p:nvSpPr>
        <p:spPr>
          <a:xfrm>
            <a:off x="3288600" y="355903"/>
            <a:ext cx="4723742"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49" name="Google Shape;249;p27"/>
          <p:cNvSpPr txBox="1"/>
          <p:nvPr>
            <p:ph idx="2" type="body"/>
          </p:nvPr>
        </p:nvSpPr>
        <p:spPr>
          <a:xfrm>
            <a:off x="3288600" y="675588"/>
            <a:ext cx="4723742"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2" showMasterSp="0">
  <p:cSld name="Image Slide 2">
    <p:spTree>
      <p:nvGrpSpPr>
        <p:cNvPr id="250" name="Shape 250"/>
        <p:cNvGrpSpPr/>
        <p:nvPr/>
      </p:nvGrpSpPr>
      <p:grpSpPr>
        <a:xfrm>
          <a:off x="0" y="0"/>
          <a:ext cx="0" cy="0"/>
          <a:chOff x="0" y="0"/>
          <a:chExt cx="0" cy="0"/>
        </a:xfrm>
      </p:grpSpPr>
      <p:pic>
        <p:nvPicPr>
          <p:cNvPr descr="Image" id="251" name="Google Shape;251;p28"/>
          <p:cNvPicPr preferRelativeResize="0"/>
          <p:nvPr/>
        </p:nvPicPr>
        <p:blipFill rotWithShape="1">
          <a:blip r:embed="rId2">
            <a:alphaModFix amt="72064"/>
          </a:blip>
          <a:srcRect b="2908" l="0" r="0" t="2910"/>
          <a:stretch/>
        </p:blipFill>
        <p:spPr>
          <a:xfrm>
            <a:off x="8873601" y="4947896"/>
            <a:ext cx="165619" cy="102366"/>
          </a:xfrm>
          <a:prstGeom prst="rect">
            <a:avLst/>
          </a:prstGeom>
          <a:noFill/>
          <a:ln>
            <a:noFill/>
          </a:ln>
        </p:spPr>
      </p:pic>
      <p:sp>
        <p:nvSpPr>
          <p:cNvPr id="252" name="Google Shape;252;p28"/>
          <p:cNvSpPr txBox="1"/>
          <p:nvPr>
            <p:ph idx="1" type="body"/>
          </p:nvPr>
        </p:nvSpPr>
        <p:spPr>
          <a:xfrm>
            <a:off x="398230" y="1111033"/>
            <a:ext cx="5083913" cy="200025"/>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900"/>
              <a:buFont typeface="Open Sans Light"/>
              <a:buNone/>
              <a:defRPr b="0" i="0" sz="9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53" name="Google Shape;253;p28"/>
          <p:cNvSpPr txBox="1"/>
          <p:nvPr>
            <p:ph idx="2" type="body"/>
          </p:nvPr>
        </p:nvSpPr>
        <p:spPr>
          <a:xfrm>
            <a:off x="398230" y="432103"/>
            <a:ext cx="5042981" cy="32861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90000"/>
              </a:lnSpc>
              <a:spcBef>
                <a:spcPts val="0"/>
              </a:spcBef>
              <a:spcAft>
                <a:spcPts val="0"/>
              </a:spcAft>
              <a:buClr>
                <a:srgbClr val="496180"/>
              </a:buClr>
              <a:buSzPts val="1700"/>
              <a:buFont typeface="Open Sans ExtraBold"/>
              <a:buNone/>
              <a:defRPr b="0" i="0" sz="1700" u="none" cap="none" strike="noStrike">
                <a:solidFill>
                  <a:srgbClr val="496180"/>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54" name="Google Shape;254;p28"/>
          <p:cNvSpPr txBox="1"/>
          <p:nvPr>
            <p:ph idx="3" type="body"/>
          </p:nvPr>
        </p:nvSpPr>
        <p:spPr>
          <a:xfrm>
            <a:off x="398230" y="751788"/>
            <a:ext cx="4990172" cy="233363"/>
          </a:xfrm>
          <a:prstGeom prst="rect">
            <a:avLst/>
          </a:prstGeom>
          <a:noFill/>
          <a:ln>
            <a:noFill/>
          </a:ln>
        </p:spPr>
        <p:txBody>
          <a:bodyPr anchorCtr="0" anchor="t" bIns="17150" lIns="34275" spcFirstLastPara="1" rIns="34275" wrap="square" tIns="17150">
            <a:spAutoFit/>
          </a:bodyPr>
          <a:lstStyle>
            <a:lvl1pPr indent="-228600" lvl="0" marL="457200" marR="0" rtl="0" algn="l">
              <a:lnSpc>
                <a:spcPct val="100000"/>
              </a:lnSpc>
              <a:spcBef>
                <a:spcPts val="0"/>
              </a:spcBef>
              <a:spcAft>
                <a:spcPts val="0"/>
              </a:spcAft>
              <a:buClr>
                <a:srgbClr val="496180"/>
              </a:buClr>
              <a:buSzPts val="1100"/>
              <a:buFont typeface="Open Sans Light"/>
              <a:buNone/>
              <a:defRPr b="0" i="0" sz="1100" u="none" cap="none" strike="noStrike">
                <a:solidFill>
                  <a:srgbClr val="496180"/>
                </a:solidFill>
                <a:latin typeface="Open Sans Light"/>
                <a:ea typeface="Open Sans Light"/>
                <a:cs typeface="Open Sans Light"/>
                <a:sym typeface="Open Sans Light"/>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
        <p:nvSpPr>
          <p:cNvPr id="255" name="Google Shape;255;p28"/>
          <p:cNvSpPr txBox="1"/>
          <p:nvPr>
            <p:ph idx="4" type="body"/>
          </p:nvPr>
        </p:nvSpPr>
        <p:spPr>
          <a:xfrm>
            <a:off x="7007292" y="2428875"/>
            <a:ext cx="1631284" cy="285750"/>
          </a:xfrm>
          <a:prstGeom prst="rect">
            <a:avLst/>
          </a:prstGeom>
          <a:noFill/>
          <a:ln>
            <a:noFill/>
          </a:ln>
        </p:spPr>
        <p:txBody>
          <a:bodyPr anchorCtr="0" anchor="b" bIns="17150" lIns="34275" spcFirstLastPara="1" rIns="34275" wrap="square" tIns="17150">
            <a:spAutoFit/>
          </a:bodyPr>
          <a:lstStyle>
            <a:lvl1pPr indent="-228600" lvl="0" marL="457200" marR="0" rtl="0" algn="ctr">
              <a:lnSpc>
                <a:spcPct val="80000"/>
              </a:lnSpc>
              <a:spcBef>
                <a:spcPts val="0"/>
              </a:spcBef>
              <a:spcAft>
                <a:spcPts val="0"/>
              </a:spcAft>
              <a:buClr>
                <a:srgbClr val="FFFFFF"/>
              </a:buClr>
              <a:buSzPts val="1400"/>
              <a:buFont typeface="Open Sans ExtraBold"/>
              <a:buNone/>
              <a:defRPr b="0" i="0" sz="1400" u="none" cap="none" strike="noStrike">
                <a:solidFill>
                  <a:srgbClr val="FFFFFF"/>
                </a:solidFill>
                <a:latin typeface="Open Sans ExtraBold"/>
                <a:ea typeface="Open Sans ExtraBold"/>
                <a:cs typeface="Open Sans ExtraBold"/>
                <a:sym typeface="Open Sans ExtraBold"/>
              </a:defRPr>
            </a:lvl1pPr>
            <a:lvl2pPr indent="-228600" lvl="1" marL="914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2pPr>
            <a:lvl3pPr indent="-228600" lvl="2" marL="1371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3pPr>
            <a:lvl4pPr indent="-228600" lvl="3" marL="1828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4pPr>
            <a:lvl5pPr indent="-228600" lvl="4" marL="22860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5pPr>
            <a:lvl6pPr indent="-228600" lvl="5" marL="27432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6pPr>
            <a:lvl7pPr indent="-228600" lvl="6" marL="32004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7pPr>
            <a:lvl8pPr indent="-228600" lvl="7" marL="36576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8pPr>
            <a:lvl9pPr indent="-228600" lvl="8" marL="4114800" marR="0" rtl="0" algn="ctr">
              <a:lnSpc>
                <a:spcPct val="100000"/>
              </a:lnSpc>
              <a:spcBef>
                <a:spcPts val="0"/>
              </a:spcBef>
              <a:spcAft>
                <a:spcPts val="0"/>
              </a:spcAft>
              <a:buClr>
                <a:srgbClr val="060C16"/>
              </a:buClr>
              <a:buSzPts val="1100"/>
              <a:buFont typeface="Open Sans Light"/>
              <a:buNone/>
              <a:defRPr b="0" i="0" sz="1100" u="none" cap="none" strike="noStrike">
                <a:solidFill>
                  <a:srgbClr val="060C16"/>
                </a:solidFill>
                <a:latin typeface="Open Sans Light"/>
                <a:ea typeface="Open Sans Light"/>
                <a:cs typeface="Open Sans Light"/>
                <a:sym typeface="Open Sans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256" name="Shape 25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lpaper 1" showMasterSp="0">
  <p:cSld name="Wallpaper 1">
    <p:bg>
      <p:bgPr>
        <a:solidFill>
          <a:srgbClr val="FFFFFF"/>
        </a:solidFill>
      </p:bgPr>
    </p:bg>
    <p:spTree>
      <p:nvGrpSpPr>
        <p:cNvPr id="257" name="Shape 257"/>
        <p:cNvGrpSpPr/>
        <p:nvPr/>
      </p:nvGrpSpPr>
      <p:grpSpPr>
        <a:xfrm>
          <a:off x="0" y="0"/>
          <a:ext cx="0" cy="0"/>
          <a:chOff x="0" y="0"/>
          <a:chExt cx="0" cy="0"/>
        </a:xfrm>
      </p:grpSpPr>
      <p:pic>
        <p:nvPicPr>
          <p:cNvPr id="258" name="Google Shape;258;p30"/>
          <p:cNvPicPr preferRelativeResize="0"/>
          <p:nvPr/>
        </p:nvPicPr>
        <p:blipFill rotWithShape="1">
          <a:blip r:embed="rId2">
            <a:alphaModFix/>
          </a:blip>
          <a:srcRect b="0" l="0" r="0" t="0"/>
          <a:stretch/>
        </p:blipFill>
        <p:spPr>
          <a:xfrm>
            <a:off x="-56766" y="-31926"/>
            <a:ext cx="9257522" cy="5207353"/>
          </a:xfrm>
          <a:prstGeom prst="rect">
            <a:avLst/>
          </a:prstGeom>
          <a:noFill/>
          <a:ln>
            <a:noFill/>
          </a:ln>
        </p:spPr>
      </p:pic>
      <p:pic>
        <p:nvPicPr>
          <p:cNvPr descr="Image" id="259" name="Google Shape;259;p30"/>
          <p:cNvPicPr preferRelativeResize="0"/>
          <p:nvPr/>
        </p:nvPicPr>
        <p:blipFill rotWithShape="1">
          <a:blip r:embed="rId3">
            <a:alphaModFix amt="72064"/>
          </a:blip>
          <a:srcRect b="2908" l="0" r="0" t="2910"/>
          <a:stretch/>
        </p:blipFill>
        <p:spPr>
          <a:xfrm>
            <a:off x="8873601" y="4947896"/>
            <a:ext cx="165619" cy="102365"/>
          </a:xfrm>
          <a:prstGeom prst="rect">
            <a:avLst/>
          </a:prstGeom>
          <a:noFill/>
          <a:ln>
            <a:noFill/>
          </a:ln>
        </p:spPr>
      </p:pic>
      <p:pic>
        <p:nvPicPr>
          <p:cNvPr descr="Image" id="260" name="Google Shape;260;p30"/>
          <p:cNvPicPr preferRelativeResize="0"/>
          <p:nvPr/>
        </p:nvPicPr>
        <p:blipFill rotWithShape="1">
          <a:blip r:embed="rId4">
            <a:alphaModFix/>
          </a:blip>
          <a:srcRect b="0" l="0" r="0" t="0"/>
          <a:stretch/>
        </p:blipFill>
        <p:spPr>
          <a:xfrm>
            <a:off x="8902166" y="150687"/>
            <a:ext cx="93194" cy="83543"/>
          </a:xfrm>
          <a:prstGeom prst="rect">
            <a:avLst/>
          </a:prstGeom>
          <a:noFill/>
          <a:ln>
            <a:noFill/>
          </a:ln>
        </p:spPr>
      </p:pic>
      <p:pic>
        <p:nvPicPr>
          <p:cNvPr descr="Image" id="261" name="Google Shape;261;p30"/>
          <p:cNvPicPr preferRelativeResize="0"/>
          <p:nvPr/>
        </p:nvPicPr>
        <p:blipFill rotWithShape="1">
          <a:blip r:embed="rId4">
            <a:alphaModFix amt="55756"/>
          </a:blip>
          <a:srcRect b="0" l="0" r="0" t="0"/>
          <a:stretch/>
        </p:blipFill>
        <p:spPr>
          <a:xfrm>
            <a:off x="8762131" y="150687"/>
            <a:ext cx="93195" cy="83543"/>
          </a:xfrm>
          <a:prstGeom prst="rect">
            <a:avLst/>
          </a:prstGeom>
          <a:noFill/>
          <a:ln>
            <a:noFill/>
          </a:ln>
        </p:spPr>
      </p:pic>
      <p:pic>
        <p:nvPicPr>
          <p:cNvPr descr="Image" id="262" name="Google Shape;262;p30"/>
          <p:cNvPicPr preferRelativeResize="0"/>
          <p:nvPr/>
        </p:nvPicPr>
        <p:blipFill rotWithShape="1">
          <a:blip r:embed="rId4">
            <a:alphaModFix amt="31075"/>
          </a:blip>
          <a:srcRect b="0" l="0" r="0" t="0"/>
          <a:stretch/>
        </p:blipFill>
        <p:spPr>
          <a:xfrm>
            <a:off x="8622097" y="150687"/>
            <a:ext cx="93195" cy="8354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lpaper 3" showMasterSp="0">
  <p:cSld name="Wallpaper 3">
    <p:spTree>
      <p:nvGrpSpPr>
        <p:cNvPr id="263" name="Shape 263"/>
        <p:cNvGrpSpPr/>
        <p:nvPr/>
      </p:nvGrpSpPr>
      <p:grpSpPr>
        <a:xfrm>
          <a:off x="0" y="0"/>
          <a:ext cx="0" cy="0"/>
          <a:chOff x="0" y="0"/>
          <a:chExt cx="0" cy="0"/>
        </a:xfrm>
      </p:grpSpPr>
      <p:pic>
        <p:nvPicPr>
          <p:cNvPr descr="new zefr backgrounds-08.jpg" id="264" name="Google Shape;264;p31"/>
          <p:cNvPicPr preferRelativeResize="0"/>
          <p:nvPr/>
        </p:nvPicPr>
        <p:blipFill rotWithShape="1">
          <a:blip r:embed="rId2">
            <a:alphaModFix/>
          </a:blip>
          <a:srcRect b="0" l="0" r="0" t="0"/>
          <a:stretch/>
        </p:blipFill>
        <p:spPr>
          <a:xfrm>
            <a:off x="-138273" y="-112489"/>
            <a:ext cx="9420545" cy="5299572"/>
          </a:xfrm>
          <a:prstGeom prst="rect">
            <a:avLst/>
          </a:prstGeom>
          <a:noFill/>
          <a:ln>
            <a:noFill/>
          </a:ln>
        </p:spPr>
      </p:pic>
      <p:pic>
        <p:nvPicPr>
          <p:cNvPr descr="Image" id="265" name="Google Shape;265;p31"/>
          <p:cNvPicPr preferRelativeResize="0"/>
          <p:nvPr/>
        </p:nvPicPr>
        <p:blipFill rotWithShape="1">
          <a:blip r:embed="rId3">
            <a:alphaModFix amt="72064"/>
          </a:blip>
          <a:srcRect b="0" l="0" r="0" t="0"/>
          <a:stretch/>
        </p:blipFill>
        <p:spPr>
          <a:xfrm>
            <a:off x="8873601" y="4947896"/>
            <a:ext cx="165619" cy="102365"/>
          </a:xfrm>
          <a:prstGeom prst="rect">
            <a:avLst/>
          </a:prstGeom>
          <a:noFill/>
          <a:ln>
            <a:noFill/>
          </a:ln>
        </p:spPr>
      </p:pic>
      <p:pic>
        <p:nvPicPr>
          <p:cNvPr descr="Image" id="266" name="Google Shape;266;p31"/>
          <p:cNvPicPr preferRelativeResize="0"/>
          <p:nvPr/>
        </p:nvPicPr>
        <p:blipFill rotWithShape="1">
          <a:blip r:embed="rId4">
            <a:alphaModFix/>
          </a:blip>
          <a:srcRect b="0" l="0" r="0" t="0"/>
          <a:stretch/>
        </p:blipFill>
        <p:spPr>
          <a:xfrm>
            <a:off x="8902166" y="150687"/>
            <a:ext cx="93194" cy="83543"/>
          </a:xfrm>
          <a:prstGeom prst="rect">
            <a:avLst/>
          </a:prstGeom>
          <a:noFill/>
          <a:ln>
            <a:noFill/>
          </a:ln>
        </p:spPr>
      </p:pic>
      <p:pic>
        <p:nvPicPr>
          <p:cNvPr descr="Image" id="267" name="Google Shape;267;p31"/>
          <p:cNvPicPr preferRelativeResize="0"/>
          <p:nvPr/>
        </p:nvPicPr>
        <p:blipFill rotWithShape="1">
          <a:blip r:embed="rId4">
            <a:alphaModFix amt="55756"/>
          </a:blip>
          <a:srcRect b="0" l="0" r="0" t="0"/>
          <a:stretch/>
        </p:blipFill>
        <p:spPr>
          <a:xfrm>
            <a:off x="8762131" y="150687"/>
            <a:ext cx="93195" cy="83543"/>
          </a:xfrm>
          <a:prstGeom prst="rect">
            <a:avLst/>
          </a:prstGeom>
          <a:noFill/>
          <a:ln>
            <a:noFill/>
          </a:ln>
        </p:spPr>
      </p:pic>
      <p:pic>
        <p:nvPicPr>
          <p:cNvPr descr="Image" id="268" name="Google Shape;268;p31"/>
          <p:cNvPicPr preferRelativeResize="0"/>
          <p:nvPr/>
        </p:nvPicPr>
        <p:blipFill rotWithShape="1">
          <a:blip r:embed="rId4">
            <a:alphaModFix amt="31075"/>
          </a:blip>
          <a:srcRect b="0" l="0" r="0" t="0"/>
          <a:stretch/>
        </p:blipFill>
        <p:spPr>
          <a:xfrm>
            <a:off x="8622097" y="150687"/>
            <a:ext cx="93195" cy="835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lpaper 5" showMasterSp="0">
  <p:cSld name="Wallpaper 5">
    <p:bg>
      <p:bgPr>
        <a:solidFill>
          <a:srgbClr val="FFFFFF"/>
        </a:solidFill>
      </p:bgPr>
    </p:bg>
    <p:spTree>
      <p:nvGrpSpPr>
        <p:cNvPr id="269" name="Shape 269"/>
        <p:cNvGrpSpPr/>
        <p:nvPr/>
      </p:nvGrpSpPr>
      <p:grpSpPr>
        <a:xfrm>
          <a:off x="0" y="0"/>
          <a:ext cx="0" cy="0"/>
          <a:chOff x="0" y="0"/>
          <a:chExt cx="0" cy="0"/>
        </a:xfrm>
      </p:grpSpPr>
      <p:pic>
        <p:nvPicPr>
          <p:cNvPr descr="Image" id="270" name="Google Shape;270;p32"/>
          <p:cNvPicPr preferRelativeResize="0"/>
          <p:nvPr/>
        </p:nvPicPr>
        <p:blipFill rotWithShape="1">
          <a:blip r:embed="rId2">
            <a:alphaModFix amt="72064"/>
          </a:blip>
          <a:srcRect b="2908" l="0" r="0" t="2910"/>
          <a:stretch/>
        </p:blipFill>
        <p:spPr>
          <a:xfrm>
            <a:off x="8873601" y="4947896"/>
            <a:ext cx="165619" cy="102365"/>
          </a:xfrm>
          <a:prstGeom prst="rect">
            <a:avLst/>
          </a:prstGeom>
          <a:noFill/>
          <a:ln>
            <a:noFill/>
          </a:ln>
        </p:spPr>
      </p:pic>
      <p:pic>
        <p:nvPicPr>
          <p:cNvPr id="271" name="Google Shape;271;p32"/>
          <p:cNvPicPr preferRelativeResize="0"/>
          <p:nvPr/>
        </p:nvPicPr>
        <p:blipFill rotWithShape="1">
          <a:blip r:embed="rId3">
            <a:alphaModFix/>
          </a:blip>
          <a:srcRect b="0" l="0" r="0" t="0"/>
          <a:stretch/>
        </p:blipFill>
        <p:spPr>
          <a:xfrm>
            <a:off x="7209684" y="-278109"/>
            <a:ext cx="3365053" cy="800421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lpaper 7" showMasterSp="0">
  <p:cSld name="Wallpaper 7">
    <p:spTree>
      <p:nvGrpSpPr>
        <p:cNvPr id="272" name="Shape 272"/>
        <p:cNvGrpSpPr/>
        <p:nvPr/>
      </p:nvGrpSpPr>
      <p:grpSpPr>
        <a:xfrm>
          <a:off x="0" y="0"/>
          <a:ext cx="0" cy="0"/>
          <a:chOff x="0" y="0"/>
          <a:chExt cx="0" cy="0"/>
        </a:xfrm>
      </p:grpSpPr>
      <p:pic>
        <p:nvPicPr>
          <p:cNvPr descr="Image" id="273" name="Google Shape;273;p33"/>
          <p:cNvPicPr preferRelativeResize="0"/>
          <p:nvPr/>
        </p:nvPicPr>
        <p:blipFill rotWithShape="1">
          <a:blip r:embed="rId2">
            <a:alphaModFix/>
          </a:blip>
          <a:srcRect b="0" l="0" r="0" t="0"/>
          <a:stretch/>
        </p:blipFill>
        <p:spPr>
          <a:xfrm>
            <a:off x="8902166" y="150687"/>
            <a:ext cx="93194" cy="83543"/>
          </a:xfrm>
          <a:prstGeom prst="rect">
            <a:avLst/>
          </a:prstGeom>
          <a:noFill/>
          <a:ln>
            <a:noFill/>
          </a:ln>
        </p:spPr>
      </p:pic>
      <p:pic>
        <p:nvPicPr>
          <p:cNvPr descr="Image" id="274" name="Google Shape;274;p33"/>
          <p:cNvPicPr preferRelativeResize="0"/>
          <p:nvPr/>
        </p:nvPicPr>
        <p:blipFill rotWithShape="1">
          <a:blip r:embed="rId2">
            <a:alphaModFix amt="55756"/>
          </a:blip>
          <a:srcRect b="0" l="0" r="0" t="0"/>
          <a:stretch/>
        </p:blipFill>
        <p:spPr>
          <a:xfrm>
            <a:off x="8762131" y="150687"/>
            <a:ext cx="93195" cy="83543"/>
          </a:xfrm>
          <a:prstGeom prst="rect">
            <a:avLst/>
          </a:prstGeom>
          <a:noFill/>
          <a:ln>
            <a:noFill/>
          </a:ln>
        </p:spPr>
      </p:pic>
      <p:pic>
        <p:nvPicPr>
          <p:cNvPr descr="Image" id="275" name="Google Shape;275;p33"/>
          <p:cNvPicPr preferRelativeResize="0"/>
          <p:nvPr/>
        </p:nvPicPr>
        <p:blipFill rotWithShape="1">
          <a:blip r:embed="rId2">
            <a:alphaModFix amt="31075"/>
          </a:blip>
          <a:srcRect b="0" l="0" r="0" t="0"/>
          <a:stretch/>
        </p:blipFill>
        <p:spPr>
          <a:xfrm>
            <a:off x="8622097" y="150687"/>
            <a:ext cx="93195" cy="83543"/>
          </a:xfrm>
          <a:prstGeom prst="rect">
            <a:avLst/>
          </a:prstGeom>
          <a:noFill/>
          <a:ln>
            <a:noFill/>
          </a:ln>
        </p:spPr>
      </p:pic>
      <p:pic>
        <p:nvPicPr>
          <p:cNvPr descr="Image" id="276" name="Google Shape;276;p33"/>
          <p:cNvPicPr preferRelativeResize="0"/>
          <p:nvPr/>
        </p:nvPicPr>
        <p:blipFill rotWithShape="1">
          <a:blip r:embed="rId3">
            <a:alphaModFix amt="72064"/>
          </a:blip>
          <a:srcRect b="2908" l="0" r="0" t="2910"/>
          <a:stretch/>
        </p:blipFill>
        <p:spPr>
          <a:xfrm>
            <a:off x="8873601" y="4947896"/>
            <a:ext cx="165619" cy="102365"/>
          </a:xfrm>
          <a:prstGeom prst="rect">
            <a:avLst/>
          </a:prstGeom>
          <a:noFill/>
          <a:ln>
            <a:noFill/>
          </a:ln>
        </p:spPr>
      </p:pic>
      <p:pic>
        <p:nvPicPr>
          <p:cNvPr id="277" name="Google Shape;277;p33"/>
          <p:cNvPicPr preferRelativeResize="0"/>
          <p:nvPr/>
        </p:nvPicPr>
        <p:blipFill rotWithShape="1">
          <a:blip r:embed="rId4">
            <a:alphaModFix/>
          </a:blip>
          <a:srcRect b="0" l="0" r="0" t="0"/>
          <a:stretch/>
        </p:blipFill>
        <p:spPr>
          <a:xfrm>
            <a:off x="-88514" y="2763309"/>
            <a:ext cx="9321028" cy="243038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lpaper 8" showMasterSp="0">
  <p:cSld name="Wallpaper 8">
    <p:spTree>
      <p:nvGrpSpPr>
        <p:cNvPr id="278" name="Shape 278"/>
        <p:cNvGrpSpPr/>
        <p:nvPr/>
      </p:nvGrpSpPr>
      <p:grpSpPr>
        <a:xfrm>
          <a:off x="0" y="0"/>
          <a:ext cx="0" cy="0"/>
          <a:chOff x="0" y="0"/>
          <a:chExt cx="0" cy="0"/>
        </a:xfrm>
      </p:grpSpPr>
      <p:pic>
        <p:nvPicPr>
          <p:cNvPr descr="Image" id="279" name="Google Shape;279;p34"/>
          <p:cNvPicPr preferRelativeResize="0"/>
          <p:nvPr/>
        </p:nvPicPr>
        <p:blipFill rotWithShape="1">
          <a:blip r:embed="rId2">
            <a:alphaModFix/>
          </a:blip>
          <a:srcRect b="0" l="0" r="0" t="0"/>
          <a:stretch/>
        </p:blipFill>
        <p:spPr>
          <a:xfrm>
            <a:off x="8902166" y="150687"/>
            <a:ext cx="93194" cy="83543"/>
          </a:xfrm>
          <a:prstGeom prst="rect">
            <a:avLst/>
          </a:prstGeom>
          <a:noFill/>
          <a:ln>
            <a:noFill/>
          </a:ln>
        </p:spPr>
      </p:pic>
      <p:pic>
        <p:nvPicPr>
          <p:cNvPr descr="Image" id="280" name="Google Shape;280;p34"/>
          <p:cNvPicPr preferRelativeResize="0"/>
          <p:nvPr/>
        </p:nvPicPr>
        <p:blipFill rotWithShape="1">
          <a:blip r:embed="rId2">
            <a:alphaModFix amt="55756"/>
          </a:blip>
          <a:srcRect b="0" l="0" r="0" t="0"/>
          <a:stretch/>
        </p:blipFill>
        <p:spPr>
          <a:xfrm>
            <a:off x="8762131" y="150687"/>
            <a:ext cx="93195" cy="83543"/>
          </a:xfrm>
          <a:prstGeom prst="rect">
            <a:avLst/>
          </a:prstGeom>
          <a:noFill/>
          <a:ln>
            <a:noFill/>
          </a:ln>
        </p:spPr>
      </p:pic>
      <p:pic>
        <p:nvPicPr>
          <p:cNvPr descr="Image" id="281" name="Google Shape;281;p34"/>
          <p:cNvPicPr preferRelativeResize="0"/>
          <p:nvPr/>
        </p:nvPicPr>
        <p:blipFill rotWithShape="1">
          <a:blip r:embed="rId2">
            <a:alphaModFix amt="31075"/>
          </a:blip>
          <a:srcRect b="0" l="0" r="0" t="0"/>
          <a:stretch/>
        </p:blipFill>
        <p:spPr>
          <a:xfrm>
            <a:off x="8622097" y="150687"/>
            <a:ext cx="93195" cy="83543"/>
          </a:xfrm>
          <a:prstGeom prst="rect">
            <a:avLst/>
          </a:prstGeom>
          <a:noFill/>
          <a:ln>
            <a:noFill/>
          </a:ln>
        </p:spPr>
      </p:pic>
      <p:pic>
        <p:nvPicPr>
          <p:cNvPr descr="Image" id="282" name="Google Shape;282;p34"/>
          <p:cNvPicPr preferRelativeResize="0"/>
          <p:nvPr/>
        </p:nvPicPr>
        <p:blipFill rotWithShape="1">
          <a:blip r:embed="rId3">
            <a:alphaModFix amt="72064"/>
          </a:blip>
          <a:srcRect b="0" l="0" r="0" t="0"/>
          <a:stretch/>
        </p:blipFill>
        <p:spPr>
          <a:xfrm>
            <a:off x="8873601" y="4944732"/>
            <a:ext cx="165619" cy="108692"/>
          </a:xfrm>
          <a:prstGeom prst="rect">
            <a:avLst/>
          </a:prstGeom>
          <a:noFill/>
          <a:ln>
            <a:noFill/>
          </a:ln>
        </p:spPr>
      </p:pic>
      <p:sp>
        <p:nvSpPr>
          <p:cNvPr id="283" name="Google Shape;283;p34"/>
          <p:cNvSpPr txBox="1"/>
          <p:nvPr>
            <p:ph idx="12" type="sldNum"/>
          </p:nvPr>
        </p:nvSpPr>
        <p:spPr>
          <a:xfrm>
            <a:off x="8885088" y="4913342"/>
            <a:ext cx="129853" cy="1428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1pPr>
            <a:lvl2pPr indent="0" lvl="1"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2pPr>
            <a:lvl3pPr indent="0" lvl="2"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3pPr>
            <a:lvl4pPr indent="0" lvl="3"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4pPr>
            <a:lvl5pPr indent="0" lvl="4"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5pPr>
            <a:lvl6pPr indent="0" lvl="5"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6pPr>
            <a:lvl7pPr indent="0" lvl="6"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7pPr>
            <a:lvl8pPr indent="0" lvl="7"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8pPr>
            <a:lvl9pPr indent="0" lvl="8" marL="0" marR="0" algn="ctr">
              <a:lnSpc>
                <a:spcPct val="100000"/>
              </a:lnSpc>
              <a:spcBef>
                <a:spcPts val="0"/>
              </a:spcBef>
              <a:spcAft>
                <a:spcPts val="0"/>
              </a:spcAft>
              <a:buClr>
                <a:srgbClr val="ACC3CC"/>
              </a:buClr>
              <a:buSzPts val="600"/>
              <a:buFont typeface="Open Sans Light"/>
              <a:buNone/>
              <a:defRPr b="0" i="0" sz="600" u="none" cap="none" strike="noStrike">
                <a:solidFill>
                  <a:srgbClr val="ACC3CC"/>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pic>
        <p:nvPicPr>
          <p:cNvPr id="284" name="Google Shape;284;p34"/>
          <p:cNvPicPr preferRelativeResize="0"/>
          <p:nvPr/>
        </p:nvPicPr>
        <p:blipFill rotWithShape="1">
          <a:blip r:embed="rId4">
            <a:alphaModFix/>
          </a:blip>
          <a:srcRect b="0" l="0" r="0" t="0"/>
          <a:stretch/>
        </p:blipFill>
        <p:spPr>
          <a:xfrm>
            <a:off x="-65484" y="3078956"/>
            <a:ext cx="9274969" cy="209683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32.xml"/><Relationship Id="rId20" Type="http://schemas.openxmlformats.org/officeDocument/2006/relationships/slideLayout" Target="../slideLayouts/slideLayout12.xml"/><Relationship Id="rId41" Type="http://schemas.openxmlformats.org/officeDocument/2006/relationships/theme" Target="../theme/theme3.xml"/><Relationship Id="rId22" Type="http://schemas.openxmlformats.org/officeDocument/2006/relationships/slideLayout" Target="../slideLayouts/slideLayout14.xml"/><Relationship Id="rId21" Type="http://schemas.openxmlformats.org/officeDocument/2006/relationships/slideLayout" Target="../slideLayouts/slideLayout13.xml"/><Relationship Id="rId24" Type="http://schemas.openxmlformats.org/officeDocument/2006/relationships/slideLayout" Target="../slideLayouts/slideLayout16.xml"/><Relationship Id="rId23" Type="http://schemas.openxmlformats.org/officeDocument/2006/relationships/slideLayout" Target="../slideLayouts/slideLayout15.xml"/><Relationship Id="rId1" Type="http://schemas.openxmlformats.org/officeDocument/2006/relationships/image" Target="../media/image33.png"/><Relationship Id="rId2" Type="http://schemas.openxmlformats.org/officeDocument/2006/relationships/image" Target="../media/image20.png"/><Relationship Id="rId3"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2.png"/><Relationship Id="rId26" Type="http://schemas.openxmlformats.org/officeDocument/2006/relationships/slideLayout" Target="../slideLayouts/slideLayout18.xml"/><Relationship Id="rId25" Type="http://schemas.openxmlformats.org/officeDocument/2006/relationships/slideLayout" Target="../slideLayouts/slideLayout17.xml"/><Relationship Id="rId28" Type="http://schemas.openxmlformats.org/officeDocument/2006/relationships/slideLayout" Target="../slideLayouts/slideLayout20.xml"/><Relationship Id="rId27" Type="http://schemas.openxmlformats.org/officeDocument/2006/relationships/slideLayout" Target="../slideLayouts/slideLayout19.xml"/><Relationship Id="rId5" Type="http://schemas.openxmlformats.org/officeDocument/2006/relationships/image" Target="../media/image1.png"/><Relationship Id="rId6" Type="http://schemas.openxmlformats.org/officeDocument/2006/relationships/image" Target="../media/image13.png"/><Relationship Id="rId29" Type="http://schemas.openxmlformats.org/officeDocument/2006/relationships/slideLayout" Target="../slideLayouts/slideLayout21.xml"/><Relationship Id="rId7" Type="http://schemas.openxmlformats.org/officeDocument/2006/relationships/image" Target="../media/image2.png"/><Relationship Id="rId8" Type="http://schemas.openxmlformats.org/officeDocument/2006/relationships/image" Target="../media/image17.png"/><Relationship Id="rId31" Type="http://schemas.openxmlformats.org/officeDocument/2006/relationships/slideLayout" Target="../slideLayouts/slideLayout23.xml"/><Relationship Id="rId30" Type="http://schemas.openxmlformats.org/officeDocument/2006/relationships/slideLayout" Target="../slideLayouts/slideLayout22.xml"/><Relationship Id="rId11" Type="http://schemas.openxmlformats.org/officeDocument/2006/relationships/image" Target="../media/image5.png"/><Relationship Id="rId33" Type="http://schemas.openxmlformats.org/officeDocument/2006/relationships/slideLayout" Target="../slideLayouts/slideLayout25.xml"/><Relationship Id="rId10" Type="http://schemas.openxmlformats.org/officeDocument/2006/relationships/image" Target="../media/image16.png"/><Relationship Id="rId32" Type="http://schemas.openxmlformats.org/officeDocument/2006/relationships/slideLayout" Target="../slideLayouts/slideLayout24.xml"/><Relationship Id="rId13" Type="http://schemas.openxmlformats.org/officeDocument/2006/relationships/image" Target="../media/image8.png"/><Relationship Id="rId35" Type="http://schemas.openxmlformats.org/officeDocument/2006/relationships/slideLayout" Target="../slideLayouts/slideLayout27.xml"/><Relationship Id="rId12" Type="http://schemas.openxmlformats.org/officeDocument/2006/relationships/image" Target="../media/image4.png"/><Relationship Id="rId34" Type="http://schemas.openxmlformats.org/officeDocument/2006/relationships/slideLayout" Target="../slideLayouts/slideLayout26.xml"/><Relationship Id="rId15" Type="http://schemas.openxmlformats.org/officeDocument/2006/relationships/image" Target="../media/image27.png"/><Relationship Id="rId37" Type="http://schemas.openxmlformats.org/officeDocument/2006/relationships/slideLayout" Target="../slideLayouts/slideLayout29.xml"/><Relationship Id="rId14" Type="http://schemas.openxmlformats.org/officeDocument/2006/relationships/image" Target="../media/image15.png"/><Relationship Id="rId36" Type="http://schemas.openxmlformats.org/officeDocument/2006/relationships/slideLayout" Target="../slideLayouts/slideLayout28.xml"/><Relationship Id="rId17" Type="http://schemas.openxmlformats.org/officeDocument/2006/relationships/image" Target="../media/image6.png"/><Relationship Id="rId39" Type="http://schemas.openxmlformats.org/officeDocument/2006/relationships/slideLayout" Target="../slideLayouts/slideLayout31.xml"/><Relationship Id="rId16" Type="http://schemas.openxmlformats.org/officeDocument/2006/relationships/image" Target="../media/image14.png"/><Relationship Id="rId38" Type="http://schemas.openxmlformats.org/officeDocument/2006/relationships/slideLayout" Target="../slideLayouts/slideLayout30.xml"/><Relationship Id="rId19" Type="http://schemas.openxmlformats.org/officeDocument/2006/relationships/image" Target="../media/image18.png"/><Relationship Id="rId18"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p:nvPr/>
        </p:nvSpPr>
        <p:spPr>
          <a:xfrm>
            <a:off x="4630737" y="1035034"/>
            <a:ext cx="4254707" cy="3801112"/>
          </a:xfrm>
          <a:prstGeom prst="roundRect">
            <a:avLst>
              <a:gd fmla="val 1011" name="adj"/>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Open Sans Light"/>
              <a:buNone/>
            </a:pPr>
            <a:r>
              <a:t/>
            </a:r>
            <a:endParaRPr b="0" i="0" sz="1100" u="none" cap="none" strike="noStrike">
              <a:solidFill>
                <a:srgbClr val="496180"/>
              </a:solidFill>
              <a:latin typeface="Open Sans Light"/>
              <a:ea typeface="Open Sans Light"/>
              <a:cs typeface="Open Sans Light"/>
              <a:sym typeface="Open Sans Light"/>
            </a:endParaRPr>
          </a:p>
        </p:txBody>
      </p:sp>
      <p:sp>
        <p:nvSpPr>
          <p:cNvPr id="52" name="Google Shape;52;p13"/>
          <p:cNvSpPr/>
          <p:nvPr/>
        </p:nvSpPr>
        <p:spPr>
          <a:xfrm>
            <a:off x="258556" y="1035034"/>
            <a:ext cx="4254707" cy="1849479"/>
          </a:xfrm>
          <a:prstGeom prst="roundRect">
            <a:avLst>
              <a:gd fmla="val 2079" name="adj"/>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Open Sans Light"/>
              <a:buNone/>
            </a:pPr>
            <a:r>
              <a:t/>
            </a:r>
            <a:endParaRPr b="0" i="0" sz="1100" u="none" cap="none" strike="noStrike">
              <a:solidFill>
                <a:srgbClr val="496180"/>
              </a:solidFill>
              <a:latin typeface="Open Sans Light"/>
              <a:ea typeface="Open Sans Light"/>
              <a:cs typeface="Open Sans Light"/>
              <a:sym typeface="Open Sans Light"/>
            </a:endParaRPr>
          </a:p>
        </p:txBody>
      </p:sp>
      <p:sp>
        <p:nvSpPr>
          <p:cNvPr id="53" name="Google Shape;53;p13"/>
          <p:cNvSpPr txBox="1"/>
          <p:nvPr/>
        </p:nvSpPr>
        <p:spPr>
          <a:xfrm>
            <a:off x="2042205" y="1224267"/>
            <a:ext cx="687410" cy="219075"/>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496180"/>
              </a:buClr>
              <a:buSzPts val="1100"/>
              <a:buFont typeface="Open Sans ExtraBold"/>
              <a:buNone/>
            </a:pPr>
            <a:r>
              <a:rPr b="0" i="0" lang="en" sz="1100" u="none" cap="none" strike="noStrike">
                <a:solidFill>
                  <a:srgbClr val="496180"/>
                </a:solidFill>
                <a:latin typeface="Open Sans ExtraBold"/>
                <a:ea typeface="Open Sans ExtraBold"/>
                <a:cs typeface="Open Sans ExtraBold"/>
                <a:sym typeface="Open Sans ExtraBold"/>
              </a:rPr>
              <a:t>Zefr Logo</a:t>
            </a:r>
            <a:endParaRPr b="0" i="0" sz="500" u="none" cap="none" strike="noStrike">
              <a:solidFill>
                <a:srgbClr val="000000"/>
              </a:solidFill>
              <a:latin typeface="Arial"/>
              <a:ea typeface="Arial"/>
              <a:cs typeface="Arial"/>
              <a:sym typeface="Arial"/>
            </a:endParaRPr>
          </a:p>
        </p:txBody>
      </p:sp>
      <p:sp>
        <p:nvSpPr>
          <p:cNvPr id="54" name="Google Shape;54;p13"/>
          <p:cNvSpPr txBox="1"/>
          <p:nvPr/>
        </p:nvSpPr>
        <p:spPr>
          <a:xfrm>
            <a:off x="249157" y="577113"/>
            <a:ext cx="8434862" cy="219075"/>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rgbClr val="496180"/>
              </a:buClr>
              <a:buSzPts val="1100"/>
              <a:buFont typeface="Open Sans Light"/>
              <a:buNone/>
            </a:pPr>
            <a:r>
              <a:rPr b="0" i="0" lang="en" sz="1100" u="none" cap="none" strike="noStrike">
                <a:solidFill>
                  <a:srgbClr val="496180"/>
                </a:solidFill>
                <a:latin typeface="Open Sans Light"/>
                <a:ea typeface="Open Sans Light"/>
                <a:cs typeface="Open Sans Light"/>
                <a:sym typeface="Open Sans Light"/>
              </a:rPr>
              <a:t>To unlock resources, double click this slide and select </a:t>
            </a:r>
            <a:r>
              <a:rPr b="1" i="0" lang="en" sz="1100" u="none" cap="none" strike="noStrike">
                <a:solidFill>
                  <a:srgbClr val="496180"/>
                </a:solidFill>
                <a:latin typeface="Open Sans"/>
                <a:ea typeface="Open Sans"/>
                <a:cs typeface="Open Sans"/>
                <a:sym typeface="Open Sans"/>
              </a:rPr>
              <a:t>Edit Slide Layout. </a:t>
            </a:r>
            <a:r>
              <a:rPr b="0" i="0" lang="en" sz="1100" u="none" cap="none" strike="noStrike">
                <a:solidFill>
                  <a:srgbClr val="496180"/>
                </a:solidFill>
                <a:latin typeface="Open Sans Light"/>
                <a:ea typeface="Open Sans Light"/>
                <a:cs typeface="Open Sans Light"/>
                <a:sym typeface="Open Sans Light"/>
              </a:rPr>
              <a:t>Once the graphic is copied, click</a:t>
            </a:r>
            <a:r>
              <a:rPr b="1" i="0" lang="en" sz="1100" u="none" cap="none" strike="noStrike">
                <a:solidFill>
                  <a:srgbClr val="496180"/>
                </a:solidFill>
                <a:latin typeface="Open Sans"/>
                <a:ea typeface="Open Sans"/>
                <a:cs typeface="Open Sans"/>
                <a:sym typeface="Open Sans"/>
              </a:rPr>
              <a:t> Done</a:t>
            </a:r>
            <a:r>
              <a:rPr b="0" i="0" lang="en" sz="1100" u="none" cap="none" strike="noStrike">
                <a:solidFill>
                  <a:srgbClr val="496180"/>
                </a:solidFill>
                <a:latin typeface="Open Sans Light"/>
                <a:ea typeface="Open Sans Light"/>
                <a:cs typeface="Open Sans Light"/>
                <a:sym typeface="Open Sans Light"/>
              </a:rPr>
              <a:t> at the bottom of the screen.</a:t>
            </a:r>
            <a:endParaRPr b="0" i="0" sz="500" u="none" cap="none" strike="noStrike">
              <a:solidFill>
                <a:srgbClr val="000000"/>
              </a:solidFill>
              <a:latin typeface="Arial"/>
              <a:ea typeface="Arial"/>
              <a:cs typeface="Arial"/>
              <a:sym typeface="Arial"/>
            </a:endParaRPr>
          </a:p>
        </p:txBody>
      </p:sp>
      <p:grpSp>
        <p:nvGrpSpPr>
          <p:cNvPr id="55" name="Google Shape;55;p13"/>
          <p:cNvGrpSpPr/>
          <p:nvPr/>
        </p:nvGrpSpPr>
        <p:grpSpPr>
          <a:xfrm>
            <a:off x="2042205" y="1806391"/>
            <a:ext cx="604566" cy="604566"/>
            <a:chOff x="5445879" y="4817042"/>
            <a:chExt cx="1612177" cy="1612177"/>
          </a:xfrm>
        </p:grpSpPr>
        <p:sp>
          <p:nvSpPr>
            <p:cNvPr id="56" name="Google Shape;56;p13"/>
            <p:cNvSpPr/>
            <p:nvPr/>
          </p:nvSpPr>
          <p:spPr>
            <a:xfrm>
              <a:off x="5445879" y="4817042"/>
              <a:ext cx="1612177" cy="1612177"/>
            </a:xfrm>
            <a:prstGeom prst="roundRect">
              <a:avLst>
                <a:gd fmla="val 4000" name="adj"/>
              </a:avLst>
            </a:prstGeom>
            <a:solidFill>
              <a:srgbClr val="38495E"/>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Open Sans Light"/>
                <a:buNone/>
              </a:pPr>
              <a:r>
                <a:t/>
              </a:r>
              <a:endParaRPr b="0" i="0" sz="1100" u="none" cap="none" strike="noStrike">
                <a:solidFill>
                  <a:srgbClr val="496180"/>
                </a:solidFill>
                <a:latin typeface="Open Sans Light"/>
                <a:ea typeface="Open Sans Light"/>
                <a:cs typeface="Open Sans Light"/>
                <a:sym typeface="Open Sans Light"/>
              </a:endParaRPr>
            </a:p>
          </p:txBody>
        </p:sp>
        <p:pic>
          <p:nvPicPr>
            <p:cNvPr descr="Image" id="57" name="Google Shape;57;p13"/>
            <p:cNvPicPr preferRelativeResize="0"/>
            <p:nvPr/>
          </p:nvPicPr>
          <p:blipFill rotWithShape="1">
            <a:blip r:embed="rId1">
              <a:alphaModFix/>
            </a:blip>
            <a:srcRect b="0" l="0" r="0" t="0"/>
            <a:stretch/>
          </p:blipFill>
          <p:spPr>
            <a:xfrm>
              <a:off x="5763727" y="5302710"/>
              <a:ext cx="976481" cy="640842"/>
            </a:xfrm>
            <a:prstGeom prst="rect">
              <a:avLst/>
            </a:prstGeom>
            <a:noFill/>
            <a:ln>
              <a:noFill/>
            </a:ln>
          </p:spPr>
        </p:pic>
      </p:grpSp>
      <p:grpSp>
        <p:nvGrpSpPr>
          <p:cNvPr id="58" name="Google Shape;58;p13"/>
          <p:cNvGrpSpPr/>
          <p:nvPr/>
        </p:nvGrpSpPr>
        <p:grpSpPr>
          <a:xfrm>
            <a:off x="928599" y="1806391"/>
            <a:ext cx="604566" cy="604566"/>
            <a:chOff x="2476265" y="4817042"/>
            <a:chExt cx="1612177" cy="1612177"/>
          </a:xfrm>
        </p:grpSpPr>
        <p:sp>
          <p:nvSpPr>
            <p:cNvPr id="59" name="Google Shape;59;p13"/>
            <p:cNvSpPr/>
            <p:nvPr/>
          </p:nvSpPr>
          <p:spPr>
            <a:xfrm>
              <a:off x="2476265" y="4817042"/>
              <a:ext cx="1612177" cy="1612177"/>
            </a:xfrm>
            <a:prstGeom prst="roundRect">
              <a:avLst>
                <a:gd fmla="val 4000" name="adj"/>
              </a:avLst>
            </a:prstGeom>
            <a:solidFill>
              <a:srgbClr val="F4FA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Open Sans Light"/>
                <a:buNone/>
              </a:pPr>
              <a:r>
                <a:t/>
              </a:r>
              <a:endParaRPr b="0" i="0" sz="1100" u="none" cap="none" strike="noStrike">
                <a:solidFill>
                  <a:srgbClr val="496180"/>
                </a:solidFill>
                <a:latin typeface="Open Sans Light"/>
                <a:ea typeface="Open Sans Light"/>
                <a:cs typeface="Open Sans Light"/>
                <a:sym typeface="Open Sans Light"/>
              </a:endParaRPr>
            </a:p>
          </p:txBody>
        </p:sp>
        <p:pic>
          <p:nvPicPr>
            <p:cNvPr descr="Image" id="60" name="Google Shape;60;p13"/>
            <p:cNvPicPr preferRelativeResize="0"/>
            <p:nvPr/>
          </p:nvPicPr>
          <p:blipFill rotWithShape="1">
            <a:blip r:embed="rId2">
              <a:alphaModFix/>
            </a:blip>
            <a:srcRect b="0" l="0" r="0" t="0"/>
            <a:stretch/>
          </p:blipFill>
          <p:spPr>
            <a:xfrm>
              <a:off x="2793998" y="5302654"/>
              <a:ext cx="976523" cy="640869"/>
            </a:xfrm>
            <a:prstGeom prst="rect">
              <a:avLst/>
            </a:prstGeom>
            <a:noFill/>
            <a:ln>
              <a:noFill/>
            </a:ln>
          </p:spPr>
        </p:pic>
      </p:grpSp>
      <p:pic>
        <p:nvPicPr>
          <p:cNvPr descr="Image" id="61" name="Google Shape;61;p13"/>
          <p:cNvPicPr preferRelativeResize="0"/>
          <p:nvPr/>
        </p:nvPicPr>
        <p:blipFill rotWithShape="1">
          <a:blip r:embed="rId3">
            <a:alphaModFix/>
          </a:blip>
          <a:srcRect b="0" l="0" r="0" t="0"/>
          <a:stretch/>
        </p:blipFill>
        <p:spPr>
          <a:xfrm>
            <a:off x="3155810" y="1764969"/>
            <a:ext cx="687410" cy="687410"/>
          </a:xfrm>
          <a:prstGeom prst="rect">
            <a:avLst/>
          </a:prstGeom>
          <a:noFill/>
          <a:ln>
            <a:noFill/>
          </a:ln>
        </p:spPr>
      </p:pic>
      <p:pic>
        <p:nvPicPr>
          <p:cNvPr descr="Image" id="62" name="Google Shape;62;p13"/>
          <p:cNvPicPr preferRelativeResize="0"/>
          <p:nvPr/>
        </p:nvPicPr>
        <p:blipFill rotWithShape="1">
          <a:blip r:embed="rId4">
            <a:alphaModFix/>
          </a:blip>
          <a:srcRect b="17457" l="0" r="4367" t="17457"/>
          <a:stretch/>
        </p:blipFill>
        <p:spPr>
          <a:xfrm>
            <a:off x="4941684" y="3758310"/>
            <a:ext cx="1866588" cy="737616"/>
          </a:xfrm>
          <a:prstGeom prst="rect">
            <a:avLst/>
          </a:prstGeom>
          <a:noFill/>
          <a:ln>
            <a:noFill/>
          </a:ln>
        </p:spPr>
      </p:pic>
      <p:sp>
        <p:nvSpPr>
          <p:cNvPr id="63" name="Google Shape;63;p13"/>
          <p:cNvSpPr txBox="1"/>
          <p:nvPr/>
        </p:nvSpPr>
        <p:spPr>
          <a:xfrm>
            <a:off x="6318638" y="1224267"/>
            <a:ext cx="878905" cy="219075"/>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496180"/>
              </a:buClr>
              <a:buSzPts val="1100"/>
              <a:buFont typeface="Open Sans ExtraBold"/>
              <a:buNone/>
            </a:pPr>
            <a:r>
              <a:rPr b="0" i="0" lang="en" sz="1100" u="none" cap="none" strike="noStrike">
                <a:solidFill>
                  <a:srgbClr val="496180"/>
                </a:solidFill>
                <a:latin typeface="Open Sans ExtraBold"/>
                <a:ea typeface="Open Sans ExtraBold"/>
                <a:cs typeface="Open Sans ExtraBold"/>
                <a:sym typeface="Open Sans ExtraBold"/>
              </a:rPr>
              <a:t>Other Logos</a:t>
            </a:r>
            <a:endParaRPr b="0" i="0" sz="500" u="none" cap="none" strike="noStrike">
              <a:solidFill>
                <a:srgbClr val="000000"/>
              </a:solidFill>
              <a:latin typeface="Arial"/>
              <a:ea typeface="Arial"/>
              <a:cs typeface="Arial"/>
              <a:sym typeface="Arial"/>
            </a:endParaRPr>
          </a:p>
        </p:txBody>
      </p:sp>
      <p:pic>
        <p:nvPicPr>
          <p:cNvPr descr="Image" id="64" name="Google Shape;64;p13"/>
          <p:cNvPicPr preferRelativeResize="0"/>
          <p:nvPr/>
        </p:nvPicPr>
        <p:blipFill rotWithShape="1">
          <a:blip r:embed="rId5">
            <a:alphaModFix/>
          </a:blip>
          <a:srcRect b="0" l="0" r="0" t="0"/>
          <a:stretch/>
        </p:blipFill>
        <p:spPr>
          <a:xfrm>
            <a:off x="7536886" y="1895595"/>
            <a:ext cx="366181" cy="366181"/>
          </a:xfrm>
          <a:prstGeom prst="rect">
            <a:avLst/>
          </a:prstGeom>
          <a:noFill/>
          <a:ln>
            <a:noFill/>
          </a:ln>
        </p:spPr>
      </p:pic>
      <p:pic>
        <p:nvPicPr>
          <p:cNvPr descr="Image" id="65" name="Google Shape;65;p13"/>
          <p:cNvPicPr preferRelativeResize="0"/>
          <p:nvPr/>
        </p:nvPicPr>
        <p:blipFill rotWithShape="1">
          <a:blip r:embed="rId6">
            <a:alphaModFix/>
          </a:blip>
          <a:srcRect b="0" l="0" r="0" t="0"/>
          <a:stretch/>
        </p:blipFill>
        <p:spPr>
          <a:xfrm>
            <a:off x="8211470" y="1871420"/>
            <a:ext cx="332492" cy="388050"/>
          </a:xfrm>
          <a:prstGeom prst="rect">
            <a:avLst/>
          </a:prstGeom>
          <a:noFill/>
          <a:ln>
            <a:noFill/>
          </a:ln>
        </p:spPr>
      </p:pic>
      <p:pic>
        <p:nvPicPr>
          <p:cNvPr descr="Image" id="66" name="Google Shape;66;p13"/>
          <p:cNvPicPr preferRelativeResize="0"/>
          <p:nvPr/>
        </p:nvPicPr>
        <p:blipFill rotWithShape="1">
          <a:blip r:embed="rId7">
            <a:alphaModFix/>
          </a:blip>
          <a:srcRect b="0" l="0" r="0" t="0"/>
          <a:stretch/>
        </p:blipFill>
        <p:spPr>
          <a:xfrm>
            <a:off x="5179588" y="1980483"/>
            <a:ext cx="742379" cy="169925"/>
          </a:xfrm>
          <a:prstGeom prst="rect">
            <a:avLst/>
          </a:prstGeom>
          <a:noFill/>
          <a:ln>
            <a:noFill/>
          </a:ln>
        </p:spPr>
      </p:pic>
      <p:sp>
        <p:nvSpPr>
          <p:cNvPr id="67" name="Google Shape;67;p13"/>
          <p:cNvSpPr/>
          <p:nvPr/>
        </p:nvSpPr>
        <p:spPr>
          <a:xfrm>
            <a:off x="6230369" y="1901405"/>
            <a:ext cx="998115" cy="328081"/>
          </a:xfrm>
          <a:prstGeom prst="roundRect">
            <a:avLst>
              <a:gd fmla="val 5503" name="adj"/>
            </a:avLst>
          </a:prstGeom>
          <a:solidFill>
            <a:srgbClr val="38495E"/>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Open Sans Light"/>
              <a:buNone/>
            </a:pPr>
            <a:r>
              <a:t/>
            </a:r>
            <a:endParaRPr b="0" i="0" sz="1100" u="none" cap="none" strike="noStrike">
              <a:solidFill>
                <a:srgbClr val="496180"/>
              </a:solidFill>
              <a:latin typeface="Open Sans Light"/>
              <a:ea typeface="Open Sans Light"/>
              <a:cs typeface="Open Sans Light"/>
              <a:sym typeface="Open Sans Light"/>
            </a:endParaRPr>
          </a:p>
        </p:txBody>
      </p:sp>
      <p:pic>
        <p:nvPicPr>
          <p:cNvPr descr="Image" id="68" name="Google Shape;68;p13"/>
          <p:cNvPicPr preferRelativeResize="0"/>
          <p:nvPr/>
        </p:nvPicPr>
        <p:blipFill rotWithShape="1">
          <a:blip r:embed="rId8">
            <a:alphaModFix/>
          </a:blip>
          <a:srcRect b="0" l="0" r="0" t="0"/>
          <a:stretch/>
        </p:blipFill>
        <p:spPr>
          <a:xfrm>
            <a:off x="6358237" y="1980483"/>
            <a:ext cx="742379" cy="169925"/>
          </a:xfrm>
          <a:prstGeom prst="rect">
            <a:avLst/>
          </a:prstGeom>
          <a:noFill/>
          <a:ln>
            <a:noFill/>
          </a:ln>
        </p:spPr>
      </p:pic>
      <p:pic>
        <p:nvPicPr>
          <p:cNvPr descr="Image" id="69" name="Google Shape;69;p13"/>
          <p:cNvPicPr preferRelativeResize="0"/>
          <p:nvPr/>
        </p:nvPicPr>
        <p:blipFill rotWithShape="1">
          <a:blip r:embed="rId9">
            <a:alphaModFix/>
          </a:blip>
          <a:srcRect b="0" l="0" r="0" t="0"/>
          <a:stretch/>
        </p:blipFill>
        <p:spPr>
          <a:xfrm>
            <a:off x="5177888" y="2860805"/>
            <a:ext cx="478036" cy="478036"/>
          </a:xfrm>
          <a:prstGeom prst="rect">
            <a:avLst/>
          </a:prstGeom>
          <a:noFill/>
          <a:ln>
            <a:noFill/>
          </a:ln>
        </p:spPr>
      </p:pic>
      <p:pic>
        <p:nvPicPr>
          <p:cNvPr descr="Image" id="70" name="Google Shape;70;p13"/>
          <p:cNvPicPr preferRelativeResize="0"/>
          <p:nvPr/>
        </p:nvPicPr>
        <p:blipFill rotWithShape="1">
          <a:blip r:embed="rId10">
            <a:alphaModFix/>
          </a:blip>
          <a:srcRect b="25915" l="0" r="0" t="0"/>
          <a:stretch/>
        </p:blipFill>
        <p:spPr>
          <a:xfrm>
            <a:off x="6131733" y="2916764"/>
            <a:ext cx="396353" cy="366108"/>
          </a:xfrm>
          <a:prstGeom prst="rect">
            <a:avLst/>
          </a:prstGeom>
          <a:noFill/>
          <a:ln>
            <a:noFill/>
          </a:ln>
        </p:spPr>
      </p:pic>
      <p:sp>
        <p:nvSpPr>
          <p:cNvPr id="71" name="Google Shape;71;p13"/>
          <p:cNvSpPr/>
          <p:nvPr/>
        </p:nvSpPr>
        <p:spPr>
          <a:xfrm>
            <a:off x="258556" y="2995430"/>
            <a:ext cx="4254707" cy="1849479"/>
          </a:xfrm>
          <a:prstGeom prst="roundRect">
            <a:avLst>
              <a:gd fmla="val 2079" name="adj"/>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Open Sans Light"/>
              <a:buNone/>
            </a:pPr>
            <a:r>
              <a:t/>
            </a:r>
            <a:endParaRPr b="0" i="0" sz="1100" u="none" cap="none" strike="noStrike">
              <a:solidFill>
                <a:srgbClr val="496180"/>
              </a:solidFill>
              <a:latin typeface="Open Sans Light"/>
              <a:ea typeface="Open Sans Light"/>
              <a:cs typeface="Open Sans Light"/>
              <a:sym typeface="Open Sans Light"/>
            </a:endParaRPr>
          </a:p>
        </p:txBody>
      </p:sp>
      <p:sp>
        <p:nvSpPr>
          <p:cNvPr id="72" name="Google Shape;72;p13"/>
          <p:cNvSpPr txBox="1"/>
          <p:nvPr/>
        </p:nvSpPr>
        <p:spPr>
          <a:xfrm>
            <a:off x="249157" y="297265"/>
            <a:ext cx="1866603" cy="300038"/>
          </a:xfrm>
          <a:prstGeom prst="rect">
            <a:avLst/>
          </a:prstGeom>
          <a:noFill/>
          <a:ln>
            <a:noFill/>
          </a:ln>
        </p:spPr>
        <p:txBody>
          <a:bodyPr anchorCtr="0" anchor="t" bIns="19050" lIns="19050" spcFirstLastPara="1" rIns="19050" wrap="square" tIns="19050">
            <a:spAutoFit/>
          </a:bodyPr>
          <a:lstStyle/>
          <a:p>
            <a:pPr indent="0" lvl="0" marL="0" marR="0" rtl="0" algn="l">
              <a:lnSpc>
                <a:spcPct val="80000"/>
              </a:lnSpc>
              <a:spcBef>
                <a:spcPts val="0"/>
              </a:spcBef>
              <a:spcAft>
                <a:spcPts val="0"/>
              </a:spcAft>
              <a:buClr>
                <a:srgbClr val="496180"/>
              </a:buClr>
              <a:buSzPts val="1500"/>
              <a:buFont typeface="Open Sans ExtraBold"/>
              <a:buNone/>
            </a:pPr>
            <a:r>
              <a:rPr b="0" i="0" lang="en" sz="1500" u="none" cap="none" strike="noStrike">
                <a:solidFill>
                  <a:srgbClr val="496180"/>
                </a:solidFill>
                <a:latin typeface="Open Sans ExtraBold"/>
                <a:ea typeface="Open Sans ExtraBold"/>
                <a:cs typeface="Open Sans ExtraBold"/>
                <a:sym typeface="Open Sans ExtraBold"/>
              </a:rPr>
              <a:t>Design Resources</a:t>
            </a:r>
            <a:endParaRPr b="0" i="0" sz="500" u="none" cap="none" strike="noStrike">
              <a:solidFill>
                <a:srgbClr val="000000"/>
              </a:solidFill>
              <a:latin typeface="Arial"/>
              <a:ea typeface="Arial"/>
              <a:cs typeface="Arial"/>
              <a:sym typeface="Arial"/>
            </a:endParaRPr>
          </a:p>
        </p:txBody>
      </p:sp>
      <p:sp>
        <p:nvSpPr>
          <p:cNvPr id="73" name="Google Shape;73;p13"/>
          <p:cNvSpPr txBox="1"/>
          <p:nvPr/>
        </p:nvSpPr>
        <p:spPr>
          <a:xfrm>
            <a:off x="1796568" y="3191177"/>
            <a:ext cx="1178682" cy="219075"/>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496180"/>
              </a:buClr>
              <a:buSzPts val="1100"/>
              <a:buFont typeface="Open Sans ExtraBold"/>
              <a:buNone/>
            </a:pPr>
            <a:r>
              <a:rPr b="0" i="0" lang="en" sz="1100" u="none" cap="none" strike="noStrike">
                <a:solidFill>
                  <a:srgbClr val="496180"/>
                </a:solidFill>
                <a:latin typeface="Open Sans ExtraBold"/>
                <a:ea typeface="Open Sans ExtraBold"/>
                <a:cs typeface="Open Sans ExtraBold"/>
                <a:sym typeface="Open Sans ExtraBold"/>
              </a:rPr>
              <a:t>Design Elements</a:t>
            </a:r>
            <a:endParaRPr b="0" i="0" sz="500" u="none" cap="none" strike="noStrike">
              <a:solidFill>
                <a:srgbClr val="000000"/>
              </a:solidFill>
              <a:latin typeface="Arial"/>
              <a:ea typeface="Arial"/>
              <a:cs typeface="Arial"/>
              <a:sym typeface="Arial"/>
            </a:endParaRPr>
          </a:p>
        </p:txBody>
      </p:sp>
      <p:grpSp>
        <p:nvGrpSpPr>
          <p:cNvPr id="74" name="Google Shape;74;p13"/>
          <p:cNvGrpSpPr/>
          <p:nvPr/>
        </p:nvGrpSpPr>
        <p:grpSpPr>
          <a:xfrm>
            <a:off x="2206617" y="3773283"/>
            <a:ext cx="181229" cy="167529"/>
            <a:chOff x="0" y="0"/>
            <a:chExt cx="483277" cy="446742"/>
          </a:xfrm>
        </p:grpSpPr>
        <p:pic>
          <p:nvPicPr>
            <p:cNvPr descr="Image" id="75" name="Google Shape;75;p13"/>
            <p:cNvPicPr preferRelativeResize="0"/>
            <p:nvPr/>
          </p:nvPicPr>
          <p:blipFill rotWithShape="1">
            <a:blip r:embed="rId11">
              <a:alphaModFix/>
            </a:blip>
            <a:srcRect b="0" l="0" r="0" t="0"/>
            <a:stretch/>
          </p:blipFill>
          <p:spPr>
            <a:xfrm>
              <a:off x="0" y="0"/>
              <a:ext cx="483277" cy="446742"/>
            </a:xfrm>
            <a:prstGeom prst="rect">
              <a:avLst/>
            </a:prstGeom>
            <a:noFill/>
            <a:ln>
              <a:noFill/>
            </a:ln>
          </p:spPr>
        </p:pic>
        <p:pic>
          <p:nvPicPr>
            <p:cNvPr descr="Image" id="76" name="Google Shape;76;p13"/>
            <p:cNvPicPr preferRelativeResize="0"/>
            <p:nvPr/>
          </p:nvPicPr>
          <p:blipFill rotWithShape="1">
            <a:blip r:embed="rId12">
              <a:alphaModFix/>
            </a:blip>
            <a:srcRect b="0" l="0" r="0" t="0"/>
            <a:stretch/>
          </p:blipFill>
          <p:spPr>
            <a:xfrm>
              <a:off x="152506" y="154964"/>
              <a:ext cx="178264" cy="136813"/>
            </a:xfrm>
            <a:prstGeom prst="rect">
              <a:avLst/>
            </a:prstGeom>
            <a:noFill/>
            <a:ln>
              <a:noFill/>
            </a:ln>
          </p:spPr>
        </p:pic>
      </p:grpSp>
      <p:grpSp>
        <p:nvGrpSpPr>
          <p:cNvPr id="77" name="Google Shape;77;p13"/>
          <p:cNvGrpSpPr/>
          <p:nvPr/>
        </p:nvGrpSpPr>
        <p:grpSpPr>
          <a:xfrm>
            <a:off x="2594540" y="3773283"/>
            <a:ext cx="181229" cy="167529"/>
            <a:chOff x="0" y="0"/>
            <a:chExt cx="483277" cy="446742"/>
          </a:xfrm>
        </p:grpSpPr>
        <p:pic>
          <p:nvPicPr>
            <p:cNvPr descr="Image" id="78" name="Google Shape;78;p13"/>
            <p:cNvPicPr preferRelativeResize="0"/>
            <p:nvPr/>
          </p:nvPicPr>
          <p:blipFill rotWithShape="1">
            <a:blip r:embed="rId13">
              <a:alphaModFix/>
            </a:blip>
            <a:srcRect b="0" l="0" r="0" t="0"/>
            <a:stretch/>
          </p:blipFill>
          <p:spPr>
            <a:xfrm>
              <a:off x="0" y="0"/>
              <a:ext cx="483277" cy="446742"/>
            </a:xfrm>
            <a:prstGeom prst="rect">
              <a:avLst/>
            </a:prstGeom>
            <a:noFill/>
            <a:ln>
              <a:noFill/>
            </a:ln>
          </p:spPr>
        </p:pic>
        <p:pic>
          <p:nvPicPr>
            <p:cNvPr descr="Image" id="79" name="Google Shape;79;p13"/>
            <p:cNvPicPr preferRelativeResize="0"/>
            <p:nvPr/>
          </p:nvPicPr>
          <p:blipFill rotWithShape="1">
            <a:blip r:embed="rId14">
              <a:alphaModFix/>
            </a:blip>
            <a:srcRect b="0" l="0" r="0" t="0"/>
            <a:stretch/>
          </p:blipFill>
          <p:spPr>
            <a:xfrm>
              <a:off x="173287" y="154964"/>
              <a:ext cx="136820" cy="136813"/>
            </a:xfrm>
            <a:prstGeom prst="rect">
              <a:avLst/>
            </a:prstGeom>
            <a:noFill/>
            <a:ln>
              <a:noFill/>
            </a:ln>
          </p:spPr>
        </p:pic>
      </p:grpSp>
      <p:grpSp>
        <p:nvGrpSpPr>
          <p:cNvPr id="80" name="Google Shape;80;p13"/>
          <p:cNvGrpSpPr/>
          <p:nvPr/>
        </p:nvGrpSpPr>
        <p:grpSpPr>
          <a:xfrm>
            <a:off x="2206617" y="4152126"/>
            <a:ext cx="181229" cy="167529"/>
            <a:chOff x="0" y="0"/>
            <a:chExt cx="483277" cy="446742"/>
          </a:xfrm>
        </p:grpSpPr>
        <p:pic>
          <p:nvPicPr>
            <p:cNvPr descr="Image" id="81" name="Google Shape;81;p13"/>
            <p:cNvPicPr preferRelativeResize="0"/>
            <p:nvPr/>
          </p:nvPicPr>
          <p:blipFill rotWithShape="1">
            <a:blip r:embed="rId15">
              <a:alphaModFix/>
            </a:blip>
            <a:srcRect b="0" l="0" r="0" t="0"/>
            <a:stretch/>
          </p:blipFill>
          <p:spPr>
            <a:xfrm>
              <a:off x="0" y="0"/>
              <a:ext cx="483277" cy="446742"/>
            </a:xfrm>
            <a:prstGeom prst="rect">
              <a:avLst/>
            </a:prstGeom>
            <a:noFill/>
            <a:ln>
              <a:noFill/>
            </a:ln>
          </p:spPr>
        </p:pic>
        <p:pic>
          <p:nvPicPr>
            <p:cNvPr descr="Image" id="82" name="Google Shape;82;p13"/>
            <p:cNvPicPr preferRelativeResize="0"/>
            <p:nvPr/>
          </p:nvPicPr>
          <p:blipFill rotWithShape="1">
            <a:blip r:embed="rId12">
              <a:alphaModFix/>
            </a:blip>
            <a:srcRect b="0" l="0" r="0" t="0"/>
            <a:stretch/>
          </p:blipFill>
          <p:spPr>
            <a:xfrm>
              <a:off x="152506" y="154964"/>
              <a:ext cx="178264" cy="136813"/>
            </a:xfrm>
            <a:prstGeom prst="rect">
              <a:avLst/>
            </a:prstGeom>
            <a:noFill/>
            <a:ln>
              <a:noFill/>
            </a:ln>
          </p:spPr>
        </p:pic>
      </p:grpSp>
      <p:grpSp>
        <p:nvGrpSpPr>
          <p:cNvPr id="83" name="Google Shape;83;p13"/>
          <p:cNvGrpSpPr/>
          <p:nvPr/>
        </p:nvGrpSpPr>
        <p:grpSpPr>
          <a:xfrm>
            <a:off x="2594540" y="4152126"/>
            <a:ext cx="181229" cy="167529"/>
            <a:chOff x="0" y="0"/>
            <a:chExt cx="483277" cy="446742"/>
          </a:xfrm>
        </p:grpSpPr>
        <p:pic>
          <p:nvPicPr>
            <p:cNvPr descr="Image" id="84" name="Google Shape;84;p13"/>
            <p:cNvPicPr preferRelativeResize="0"/>
            <p:nvPr/>
          </p:nvPicPr>
          <p:blipFill rotWithShape="1">
            <a:blip r:embed="rId16">
              <a:alphaModFix/>
            </a:blip>
            <a:srcRect b="0" l="0" r="0" t="0"/>
            <a:stretch/>
          </p:blipFill>
          <p:spPr>
            <a:xfrm>
              <a:off x="0" y="0"/>
              <a:ext cx="483277" cy="446742"/>
            </a:xfrm>
            <a:prstGeom prst="rect">
              <a:avLst/>
            </a:prstGeom>
            <a:noFill/>
            <a:ln>
              <a:noFill/>
            </a:ln>
          </p:spPr>
        </p:pic>
        <p:pic>
          <p:nvPicPr>
            <p:cNvPr descr="Image" id="85" name="Google Shape;85;p13"/>
            <p:cNvPicPr preferRelativeResize="0"/>
            <p:nvPr/>
          </p:nvPicPr>
          <p:blipFill rotWithShape="1">
            <a:blip r:embed="rId14">
              <a:alphaModFix/>
            </a:blip>
            <a:srcRect b="0" l="0" r="0" t="0"/>
            <a:stretch/>
          </p:blipFill>
          <p:spPr>
            <a:xfrm>
              <a:off x="173287" y="154964"/>
              <a:ext cx="136820" cy="136813"/>
            </a:xfrm>
            <a:prstGeom prst="rect">
              <a:avLst/>
            </a:prstGeom>
            <a:noFill/>
            <a:ln>
              <a:noFill/>
            </a:ln>
          </p:spPr>
        </p:pic>
      </p:grpSp>
      <p:sp>
        <p:nvSpPr>
          <p:cNvPr id="86" name="Google Shape;86;p13"/>
          <p:cNvSpPr/>
          <p:nvPr/>
        </p:nvSpPr>
        <p:spPr>
          <a:xfrm>
            <a:off x="928599" y="3922255"/>
            <a:ext cx="327576" cy="178918"/>
          </a:xfrm>
          <a:custGeom>
            <a:rect b="b" l="l" r="r" t="t"/>
            <a:pathLst>
              <a:path extrusionOk="0" h="21370" w="21585">
                <a:moveTo>
                  <a:pt x="15656" y="0"/>
                </a:moveTo>
                <a:cubicBezTo>
                  <a:pt x="15337" y="10"/>
                  <a:pt x="15020" y="240"/>
                  <a:pt x="14781" y="689"/>
                </a:cubicBezTo>
                <a:cubicBezTo>
                  <a:pt x="14302" y="1587"/>
                  <a:pt x="14317" y="3017"/>
                  <a:pt x="14813" y="3885"/>
                </a:cubicBezTo>
                <a:lnTo>
                  <a:pt x="17329" y="8290"/>
                </a:lnTo>
                <a:lnTo>
                  <a:pt x="1246" y="8290"/>
                </a:lnTo>
                <a:cubicBezTo>
                  <a:pt x="557" y="8290"/>
                  <a:pt x="0" y="9305"/>
                  <a:pt x="0" y="10553"/>
                </a:cubicBezTo>
                <a:cubicBezTo>
                  <a:pt x="0" y="11802"/>
                  <a:pt x="557" y="12811"/>
                  <a:pt x="1246" y="12811"/>
                </a:cubicBezTo>
                <a:lnTo>
                  <a:pt x="17416" y="12811"/>
                </a:lnTo>
                <a:lnTo>
                  <a:pt x="14822" y="17512"/>
                </a:lnTo>
                <a:cubicBezTo>
                  <a:pt x="14335" y="18394"/>
                  <a:pt x="14335" y="19825"/>
                  <a:pt x="14822" y="20707"/>
                </a:cubicBezTo>
                <a:cubicBezTo>
                  <a:pt x="15309" y="21590"/>
                  <a:pt x="16098" y="21590"/>
                  <a:pt x="16585" y="20707"/>
                </a:cubicBezTo>
                <a:lnTo>
                  <a:pt x="21210" y="12331"/>
                </a:lnTo>
                <a:cubicBezTo>
                  <a:pt x="21378" y="12026"/>
                  <a:pt x="21464" y="11650"/>
                  <a:pt x="21516" y="11260"/>
                </a:cubicBezTo>
                <a:cubicBezTo>
                  <a:pt x="21517" y="11258"/>
                  <a:pt x="21516" y="11256"/>
                  <a:pt x="21516" y="11254"/>
                </a:cubicBezTo>
                <a:cubicBezTo>
                  <a:pt x="21546" y="11091"/>
                  <a:pt x="21566" y="10921"/>
                  <a:pt x="21574" y="10744"/>
                </a:cubicBezTo>
                <a:cubicBezTo>
                  <a:pt x="21574" y="10741"/>
                  <a:pt x="21574" y="10737"/>
                  <a:pt x="21574" y="10733"/>
                </a:cubicBezTo>
                <a:cubicBezTo>
                  <a:pt x="21574" y="10731"/>
                  <a:pt x="21574" y="10729"/>
                  <a:pt x="21574" y="10727"/>
                </a:cubicBezTo>
                <a:cubicBezTo>
                  <a:pt x="21576" y="10684"/>
                  <a:pt x="21580" y="10644"/>
                  <a:pt x="21580" y="10600"/>
                </a:cubicBezTo>
                <a:cubicBezTo>
                  <a:pt x="21580" y="10584"/>
                  <a:pt x="21583" y="10569"/>
                  <a:pt x="21583" y="10553"/>
                </a:cubicBezTo>
                <a:cubicBezTo>
                  <a:pt x="21600" y="9926"/>
                  <a:pt x="21488" y="9287"/>
                  <a:pt x="21219" y="8817"/>
                </a:cubicBezTo>
                <a:lnTo>
                  <a:pt x="16544" y="637"/>
                </a:lnTo>
                <a:cubicBezTo>
                  <a:pt x="16296" y="203"/>
                  <a:pt x="15975" y="-10"/>
                  <a:pt x="15656" y="0"/>
                </a:cubicBezTo>
                <a:close/>
              </a:path>
            </a:pathLst>
          </a:custGeom>
          <a:gradFill>
            <a:gsLst>
              <a:gs pos="0">
                <a:srgbClr val="30A4FF"/>
              </a:gs>
              <a:gs pos="874">
                <a:srgbClr val="30A4FF"/>
              </a:gs>
              <a:gs pos="100000">
                <a:srgbClr val="3BDDD6"/>
              </a:gs>
            </a:gsLst>
            <a:path path="circle">
              <a:fillToRect r="100%" t="100%"/>
            </a:path>
            <a:tileRect b="-100%" l="-100%"/>
          </a:gra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Open Sans Light"/>
              <a:buNone/>
            </a:pPr>
            <a:r>
              <a:t/>
            </a:r>
            <a:endParaRPr b="0" i="0" sz="1100" u="none" cap="none" strike="noStrike">
              <a:solidFill>
                <a:srgbClr val="496180"/>
              </a:solidFill>
              <a:latin typeface="Open Sans Light"/>
              <a:ea typeface="Open Sans Light"/>
              <a:cs typeface="Open Sans Light"/>
              <a:sym typeface="Open Sans Light"/>
            </a:endParaRPr>
          </a:p>
        </p:txBody>
      </p:sp>
      <p:sp>
        <p:nvSpPr>
          <p:cNvPr id="87" name="Google Shape;87;p13"/>
          <p:cNvSpPr/>
          <p:nvPr/>
        </p:nvSpPr>
        <p:spPr>
          <a:xfrm>
            <a:off x="1488533" y="3922356"/>
            <a:ext cx="327576" cy="178918"/>
          </a:xfrm>
          <a:custGeom>
            <a:rect b="b" l="l" r="r" t="t"/>
            <a:pathLst>
              <a:path extrusionOk="0" h="21370" w="21585">
                <a:moveTo>
                  <a:pt x="15656" y="0"/>
                </a:moveTo>
                <a:cubicBezTo>
                  <a:pt x="15337" y="10"/>
                  <a:pt x="15020" y="240"/>
                  <a:pt x="14781" y="689"/>
                </a:cubicBezTo>
                <a:cubicBezTo>
                  <a:pt x="14302" y="1587"/>
                  <a:pt x="14317" y="3017"/>
                  <a:pt x="14813" y="3885"/>
                </a:cubicBezTo>
                <a:lnTo>
                  <a:pt x="17329" y="8290"/>
                </a:lnTo>
                <a:lnTo>
                  <a:pt x="1246" y="8290"/>
                </a:lnTo>
                <a:cubicBezTo>
                  <a:pt x="557" y="8290"/>
                  <a:pt x="0" y="9305"/>
                  <a:pt x="0" y="10553"/>
                </a:cubicBezTo>
                <a:cubicBezTo>
                  <a:pt x="0" y="11802"/>
                  <a:pt x="557" y="12811"/>
                  <a:pt x="1246" y="12811"/>
                </a:cubicBezTo>
                <a:lnTo>
                  <a:pt x="17416" y="12811"/>
                </a:lnTo>
                <a:lnTo>
                  <a:pt x="14822" y="17512"/>
                </a:lnTo>
                <a:cubicBezTo>
                  <a:pt x="14335" y="18394"/>
                  <a:pt x="14335" y="19825"/>
                  <a:pt x="14822" y="20707"/>
                </a:cubicBezTo>
                <a:cubicBezTo>
                  <a:pt x="15309" y="21590"/>
                  <a:pt x="16098" y="21590"/>
                  <a:pt x="16585" y="20707"/>
                </a:cubicBezTo>
                <a:lnTo>
                  <a:pt x="21210" y="12331"/>
                </a:lnTo>
                <a:cubicBezTo>
                  <a:pt x="21378" y="12026"/>
                  <a:pt x="21464" y="11650"/>
                  <a:pt x="21516" y="11260"/>
                </a:cubicBezTo>
                <a:cubicBezTo>
                  <a:pt x="21517" y="11258"/>
                  <a:pt x="21516" y="11256"/>
                  <a:pt x="21516" y="11254"/>
                </a:cubicBezTo>
                <a:cubicBezTo>
                  <a:pt x="21546" y="11091"/>
                  <a:pt x="21566" y="10921"/>
                  <a:pt x="21574" y="10744"/>
                </a:cubicBezTo>
                <a:cubicBezTo>
                  <a:pt x="21574" y="10741"/>
                  <a:pt x="21574" y="10737"/>
                  <a:pt x="21574" y="10733"/>
                </a:cubicBezTo>
                <a:cubicBezTo>
                  <a:pt x="21574" y="10731"/>
                  <a:pt x="21574" y="10729"/>
                  <a:pt x="21574" y="10727"/>
                </a:cubicBezTo>
                <a:cubicBezTo>
                  <a:pt x="21576" y="10684"/>
                  <a:pt x="21580" y="10644"/>
                  <a:pt x="21580" y="10600"/>
                </a:cubicBezTo>
                <a:cubicBezTo>
                  <a:pt x="21580" y="10584"/>
                  <a:pt x="21583" y="10569"/>
                  <a:pt x="21583" y="10553"/>
                </a:cubicBezTo>
                <a:cubicBezTo>
                  <a:pt x="21600" y="9926"/>
                  <a:pt x="21488" y="9287"/>
                  <a:pt x="21219" y="8817"/>
                </a:cubicBezTo>
                <a:lnTo>
                  <a:pt x="16544" y="637"/>
                </a:lnTo>
                <a:cubicBezTo>
                  <a:pt x="16296" y="203"/>
                  <a:pt x="15975" y="-10"/>
                  <a:pt x="15656" y="0"/>
                </a:cubicBezTo>
                <a:close/>
              </a:path>
            </a:pathLst>
          </a:custGeom>
          <a:solidFill>
            <a:srgbClr val="49618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Open Sans Light"/>
              <a:buNone/>
            </a:pPr>
            <a:r>
              <a:t/>
            </a:r>
            <a:endParaRPr b="0" i="0" sz="1100" u="none" cap="none" strike="noStrike">
              <a:solidFill>
                <a:srgbClr val="496180"/>
              </a:solidFill>
              <a:latin typeface="Open Sans Light"/>
              <a:ea typeface="Open Sans Light"/>
              <a:cs typeface="Open Sans Light"/>
              <a:sym typeface="Open Sans Light"/>
            </a:endParaRPr>
          </a:p>
        </p:txBody>
      </p:sp>
      <p:cxnSp>
        <p:nvCxnSpPr>
          <p:cNvPr id="88" name="Google Shape;88;p13"/>
          <p:cNvCxnSpPr/>
          <p:nvPr/>
        </p:nvCxnSpPr>
        <p:spPr>
          <a:xfrm>
            <a:off x="3155810" y="3934406"/>
            <a:ext cx="687410" cy="0"/>
          </a:xfrm>
          <a:prstGeom prst="straightConnector1">
            <a:avLst/>
          </a:prstGeom>
          <a:noFill/>
          <a:ln cap="flat" cmpd="sng" w="12700">
            <a:solidFill>
              <a:srgbClr val="98ADB5"/>
            </a:solidFill>
            <a:prstDash val="solid"/>
            <a:miter lim="400000"/>
            <a:headEnd len="sm" w="sm" type="none"/>
            <a:tailEnd len="med" w="med" type="triangle"/>
          </a:ln>
        </p:spPr>
      </p:cxnSp>
      <p:cxnSp>
        <p:nvCxnSpPr>
          <p:cNvPr id="89" name="Google Shape;89;p13"/>
          <p:cNvCxnSpPr/>
          <p:nvPr/>
        </p:nvCxnSpPr>
        <p:spPr>
          <a:xfrm>
            <a:off x="3155810" y="4089124"/>
            <a:ext cx="687410" cy="0"/>
          </a:xfrm>
          <a:prstGeom prst="straightConnector1">
            <a:avLst/>
          </a:prstGeom>
          <a:noFill/>
          <a:ln cap="flat" cmpd="sng" w="12700">
            <a:solidFill>
              <a:srgbClr val="496180"/>
            </a:solidFill>
            <a:prstDash val="solid"/>
            <a:miter lim="400000"/>
            <a:headEnd len="sm" w="sm" type="none"/>
            <a:tailEnd len="med" w="med" type="triangle"/>
          </a:ln>
        </p:spPr>
      </p:cxnSp>
      <p:pic>
        <p:nvPicPr>
          <p:cNvPr descr="Image" id="90" name="Google Shape;90;p13"/>
          <p:cNvPicPr preferRelativeResize="0"/>
          <p:nvPr/>
        </p:nvPicPr>
        <p:blipFill rotWithShape="1">
          <a:blip r:embed="rId17">
            <a:alphaModFix/>
          </a:blip>
          <a:srcRect b="0" l="0" r="0" t="0"/>
          <a:stretch/>
        </p:blipFill>
        <p:spPr>
          <a:xfrm>
            <a:off x="6986202" y="3980289"/>
            <a:ext cx="1588295" cy="293634"/>
          </a:xfrm>
          <a:prstGeom prst="rect">
            <a:avLst/>
          </a:prstGeom>
          <a:noFill/>
          <a:ln>
            <a:noFill/>
          </a:ln>
        </p:spPr>
      </p:pic>
      <p:pic>
        <p:nvPicPr>
          <p:cNvPr descr="Image" id="91" name="Google Shape;91;p13"/>
          <p:cNvPicPr preferRelativeResize="0"/>
          <p:nvPr/>
        </p:nvPicPr>
        <p:blipFill rotWithShape="1">
          <a:blip r:embed="rId18">
            <a:alphaModFix/>
          </a:blip>
          <a:srcRect b="0" l="0" r="0" t="0"/>
          <a:stretch/>
        </p:blipFill>
        <p:spPr>
          <a:xfrm>
            <a:off x="7704728" y="2912572"/>
            <a:ext cx="840933" cy="400844"/>
          </a:xfrm>
          <a:prstGeom prst="rect">
            <a:avLst/>
          </a:prstGeom>
          <a:noFill/>
          <a:ln>
            <a:noFill/>
          </a:ln>
        </p:spPr>
      </p:pic>
      <p:pic>
        <p:nvPicPr>
          <p:cNvPr descr="Image" id="92" name="Google Shape;92;p13"/>
          <p:cNvPicPr preferRelativeResize="0"/>
          <p:nvPr/>
        </p:nvPicPr>
        <p:blipFill rotWithShape="1">
          <a:blip r:embed="rId19">
            <a:alphaModFix/>
          </a:blip>
          <a:srcRect b="0" l="0" r="0" t="0"/>
          <a:stretch/>
        </p:blipFill>
        <p:spPr>
          <a:xfrm>
            <a:off x="7003869" y="2916764"/>
            <a:ext cx="388050" cy="388050"/>
          </a:xfrm>
          <a:prstGeom prst="rect">
            <a:avLst/>
          </a:prstGeom>
          <a:noFill/>
          <a:ln>
            <a:noFill/>
          </a:ln>
        </p:spPr>
      </p:pic>
      <p:cxnSp>
        <p:nvCxnSpPr>
          <p:cNvPr id="93" name="Google Shape;93;p13"/>
          <p:cNvCxnSpPr/>
          <p:nvPr/>
        </p:nvCxnSpPr>
        <p:spPr>
          <a:xfrm>
            <a:off x="5150664" y="2554562"/>
            <a:ext cx="3422220" cy="0"/>
          </a:xfrm>
          <a:prstGeom prst="straightConnector1">
            <a:avLst/>
          </a:prstGeom>
          <a:noFill/>
          <a:ln cap="flat" cmpd="sng" w="9525">
            <a:solidFill>
              <a:srgbClr val="ACC3CC"/>
            </a:solidFill>
            <a:prstDash val="solid"/>
            <a:miter lim="400000"/>
            <a:headEnd len="sm" w="sm" type="none"/>
            <a:tailEnd len="sm" w="sm" type="none"/>
          </a:ln>
        </p:spPr>
      </p:cxnSp>
      <p:cxnSp>
        <p:nvCxnSpPr>
          <p:cNvPr id="94" name="Google Shape;94;p13"/>
          <p:cNvCxnSpPr/>
          <p:nvPr/>
        </p:nvCxnSpPr>
        <p:spPr>
          <a:xfrm>
            <a:off x="5150664" y="3645084"/>
            <a:ext cx="3422220" cy="0"/>
          </a:xfrm>
          <a:prstGeom prst="straightConnector1">
            <a:avLst/>
          </a:prstGeom>
          <a:noFill/>
          <a:ln cap="flat" cmpd="sng" w="9525">
            <a:solidFill>
              <a:srgbClr val="ACC3CC"/>
            </a:solidFill>
            <a:prstDash val="solid"/>
            <a:miter lim="400000"/>
            <a:headEnd len="sm" w="sm" type="none"/>
            <a:tailEnd len="sm" w="sm" type="none"/>
          </a:ln>
        </p:spPr>
      </p:cxnSp>
      <p:sp>
        <p:nvSpPr>
          <p:cNvPr id="95" name="Google Shape;95;p13"/>
          <p:cNvSpPr txBox="1"/>
          <p:nvPr>
            <p:ph idx="12" type="sldNum"/>
          </p:nvPr>
        </p:nvSpPr>
        <p:spPr>
          <a:xfrm>
            <a:off x="8878162" y="4919470"/>
            <a:ext cx="118979" cy="128588"/>
          </a:xfrm>
          <a:prstGeom prst="rect">
            <a:avLst/>
          </a:prstGeom>
          <a:noFill/>
          <a:ln>
            <a:noFill/>
          </a:ln>
        </p:spPr>
        <p:txBody>
          <a:bodyPr anchorCtr="0" anchor="t" bIns="19050" lIns="19050" spcFirstLastPara="1" rIns="19050" wrap="square" tIns="19050">
            <a:spAutoFit/>
          </a:bodyPr>
          <a:lstStyle>
            <a:lvl1pPr indent="0" lvl="0" marL="0" marR="0" rtl="0" algn="ctr">
              <a:lnSpc>
                <a:spcPct val="100000"/>
              </a:lnSpc>
              <a:spcBef>
                <a:spcPts val="0"/>
              </a:spcBef>
              <a:spcAft>
                <a:spcPts val="0"/>
              </a:spcAft>
              <a:buClr>
                <a:srgbClr val="292929"/>
              </a:buClr>
              <a:buSzPts val="500"/>
              <a:buFont typeface="Open Sans Light"/>
              <a:buNone/>
              <a:defRPr b="0" i="0" sz="500" u="none" cap="none" strike="noStrike">
                <a:solidFill>
                  <a:srgbClr val="292929"/>
                </a:solidFill>
                <a:latin typeface="Open Sans Light"/>
                <a:ea typeface="Open Sans Light"/>
                <a:cs typeface="Open Sans Light"/>
                <a:sym typeface="Open Sans Light"/>
              </a:defRPr>
            </a:lvl1pPr>
            <a:lvl2pPr indent="0" lvl="1" marL="0" marR="0" rtl="0" algn="ctr">
              <a:lnSpc>
                <a:spcPct val="100000"/>
              </a:lnSpc>
              <a:spcBef>
                <a:spcPts val="0"/>
              </a:spcBef>
              <a:spcAft>
                <a:spcPts val="0"/>
              </a:spcAft>
              <a:buClr>
                <a:srgbClr val="292929"/>
              </a:buClr>
              <a:buSzPts val="500"/>
              <a:buFont typeface="Open Sans Light"/>
              <a:buNone/>
              <a:defRPr b="0" i="0" sz="500" u="none" cap="none" strike="noStrike">
                <a:solidFill>
                  <a:srgbClr val="292929"/>
                </a:solidFill>
                <a:latin typeface="Open Sans Light"/>
                <a:ea typeface="Open Sans Light"/>
                <a:cs typeface="Open Sans Light"/>
                <a:sym typeface="Open Sans Light"/>
              </a:defRPr>
            </a:lvl2pPr>
            <a:lvl3pPr indent="0" lvl="2" marL="0" marR="0" rtl="0" algn="ctr">
              <a:lnSpc>
                <a:spcPct val="100000"/>
              </a:lnSpc>
              <a:spcBef>
                <a:spcPts val="0"/>
              </a:spcBef>
              <a:spcAft>
                <a:spcPts val="0"/>
              </a:spcAft>
              <a:buClr>
                <a:srgbClr val="292929"/>
              </a:buClr>
              <a:buSzPts val="500"/>
              <a:buFont typeface="Open Sans Light"/>
              <a:buNone/>
              <a:defRPr b="0" i="0" sz="500" u="none" cap="none" strike="noStrike">
                <a:solidFill>
                  <a:srgbClr val="292929"/>
                </a:solidFill>
                <a:latin typeface="Open Sans Light"/>
                <a:ea typeface="Open Sans Light"/>
                <a:cs typeface="Open Sans Light"/>
                <a:sym typeface="Open Sans Light"/>
              </a:defRPr>
            </a:lvl3pPr>
            <a:lvl4pPr indent="0" lvl="3" marL="0" marR="0" rtl="0" algn="ctr">
              <a:lnSpc>
                <a:spcPct val="100000"/>
              </a:lnSpc>
              <a:spcBef>
                <a:spcPts val="0"/>
              </a:spcBef>
              <a:spcAft>
                <a:spcPts val="0"/>
              </a:spcAft>
              <a:buClr>
                <a:srgbClr val="292929"/>
              </a:buClr>
              <a:buSzPts val="500"/>
              <a:buFont typeface="Open Sans Light"/>
              <a:buNone/>
              <a:defRPr b="0" i="0" sz="500" u="none" cap="none" strike="noStrike">
                <a:solidFill>
                  <a:srgbClr val="292929"/>
                </a:solidFill>
                <a:latin typeface="Open Sans Light"/>
                <a:ea typeface="Open Sans Light"/>
                <a:cs typeface="Open Sans Light"/>
                <a:sym typeface="Open Sans Light"/>
              </a:defRPr>
            </a:lvl4pPr>
            <a:lvl5pPr indent="0" lvl="4" marL="0" marR="0" rtl="0" algn="ctr">
              <a:lnSpc>
                <a:spcPct val="100000"/>
              </a:lnSpc>
              <a:spcBef>
                <a:spcPts val="0"/>
              </a:spcBef>
              <a:spcAft>
                <a:spcPts val="0"/>
              </a:spcAft>
              <a:buClr>
                <a:srgbClr val="292929"/>
              </a:buClr>
              <a:buSzPts val="500"/>
              <a:buFont typeface="Open Sans Light"/>
              <a:buNone/>
              <a:defRPr b="0" i="0" sz="500" u="none" cap="none" strike="noStrike">
                <a:solidFill>
                  <a:srgbClr val="292929"/>
                </a:solidFill>
                <a:latin typeface="Open Sans Light"/>
                <a:ea typeface="Open Sans Light"/>
                <a:cs typeface="Open Sans Light"/>
                <a:sym typeface="Open Sans Light"/>
              </a:defRPr>
            </a:lvl5pPr>
            <a:lvl6pPr indent="0" lvl="5" marL="0" marR="0" rtl="0" algn="ctr">
              <a:lnSpc>
                <a:spcPct val="100000"/>
              </a:lnSpc>
              <a:spcBef>
                <a:spcPts val="0"/>
              </a:spcBef>
              <a:spcAft>
                <a:spcPts val="0"/>
              </a:spcAft>
              <a:buClr>
                <a:srgbClr val="292929"/>
              </a:buClr>
              <a:buSzPts val="500"/>
              <a:buFont typeface="Open Sans Light"/>
              <a:buNone/>
              <a:defRPr b="0" i="0" sz="500" u="none" cap="none" strike="noStrike">
                <a:solidFill>
                  <a:srgbClr val="292929"/>
                </a:solidFill>
                <a:latin typeface="Open Sans Light"/>
                <a:ea typeface="Open Sans Light"/>
                <a:cs typeface="Open Sans Light"/>
                <a:sym typeface="Open Sans Light"/>
              </a:defRPr>
            </a:lvl6pPr>
            <a:lvl7pPr indent="0" lvl="6" marL="0" marR="0" rtl="0" algn="ctr">
              <a:lnSpc>
                <a:spcPct val="100000"/>
              </a:lnSpc>
              <a:spcBef>
                <a:spcPts val="0"/>
              </a:spcBef>
              <a:spcAft>
                <a:spcPts val="0"/>
              </a:spcAft>
              <a:buClr>
                <a:srgbClr val="292929"/>
              </a:buClr>
              <a:buSzPts val="500"/>
              <a:buFont typeface="Open Sans Light"/>
              <a:buNone/>
              <a:defRPr b="0" i="0" sz="500" u="none" cap="none" strike="noStrike">
                <a:solidFill>
                  <a:srgbClr val="292929"/>
                </a:solidFill>
                <a:latin typeface="Open Sans Light"/>
                <a:ea typeface="Open Sans Light"/>
                <a:cs typeface="Open Sans Light"/>
                <a:sym typeface="Open Sans Light"/>
              </a:defRPr>
            </a:lvl7pPr>
            <a:lvl8pPr indent="0" lvl="7" marL="0" marR="0" rtl="0" algn="ctr">
              <a:lnSpc>
                <a:spcPct val="100000"/>
              </a:lnSpc>
              <a:spcBef>
                <a:spcPts val="0"/>
              </a:spcBef>
              <a:spcAft>
                <a:spcPts val="0"/>
              </a:spcAft>
              <a:buClr>
                <a:srgbClr val="292929"/>
              </a:buClr>
              <a:buSzPts val="500"/>
              <a:buFont typeface="Open Sans Light"/>
              <a:buNone/>
              <a:defRPr b="0" i="0" sz="500" u="none" cap="none" strike="noStrike">
                <a:solidFill>
                  <a:srgbClr val="292929"/>
                </a:solidFill>
                <a:latin typeface="Open Sans Light"/>
                <a:ea typeface="Open Sans Light"/>
                <a:cs typeface="Open Sans Light"/>
                <a:sym typeface="Open Sans Light"/>
              </a:defRPr>
            </a:lvl8pPr>
            <a:lvl9pPr indent="0" lvl="8" marL="0" marR="0" rtl="0" algn="ctr">
              <a:lnSpc>
                <a:spcPct val="100000"/>
              </a:lnSpc>
              <a:spcBef>
                <a:spcPts val="0"/>
              </a:spcBef>
              <a:spcAft>
                <a:spcPts val="0"/>
              </a:spcAft>
              <a:buClr>
                <a:srgbClr val="292929"/>
              </a:buClr>
              <a:buSzPts val="500"/>
              <a:buFont typeface="Open Sans Light"/>
              <a:buNone/>
              <a:defRPr b="0" i="0" sz="500" u="none" cap="none" strike="noStrike">
                <a:solidFill>
                  <a:srgbClr val="292929"/>
                </a:solidFill>
                <a:latin typeface="Open Sans Light"/>
                <a:ea typeface="Open Sans Light"/>
                <a:cs typeface="Open Sans Light"/>
                <a:sym typeface="Open Sans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0"/>
    <p:sldLayoutId id="2147483660" r:id="rId21"/>
    <p:sldLayoutId id="2147483661" r:id="rId22"/>
    <p:sldLayoutId id="2147483662" r:id="rId23"/>
    <p:sldLayoutId id="2147483663" r:id="rId24"/>
    <p:sldLayoutId id="2147483664" r:id="rId25"/>
    <p:sldLayoutId id="2147483665" r:id="rId26"/>
    <p:sldLayoutId id="2147483666" r:id="rId27"/>
    <p:sldLayoutId id="2147483667" r:id="rId28"/>
    <p:sldLayoutId id="2147483668" r:id="rId29"/>
    <p:sldLayoutId id="2147483669" r:id="rId30"/>
    <p:sldLayoutId id="2147483670" r:id="rId31"/>
    <p:sldLayoutId id="2147483671" r:id="rId32"/>
    <p:sldLayoutId id="2147483672" r:id="rId33"/>
    <p:sldLayoutId id="2147483673" r:id="rId34"/>
    <p:sldLayoutId id="2147483674" r:id="rId35"/>
    <p:sldLayoutId id="2147483675" r:id="rId36"/>
    <p:sldLayoutId id="2147483676" r:id="rId37"/>
    <p:sldLayoutId id="2147483677" r:id="rId38"/>
    <p:sldLayoutId id="2147483678" r:id="rId39"/>
    <p:sldLayoutId id="2147483679"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0.jpg"/><Relationship Id="rId4" Type="http://schemas.openxmlformats.org/officeDocument/2006/relationships/image" Target="../media/image54.jpg"/><Relationship Id="rId5" Type="http://schemas.openxmlformats.org/officeDocument/2006/relationships/image" Target="../media/image5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idx="1" type="body"/>
          </p:nvPr>
        </p:nvSpPr>
        <p:spPr>
          <a:xfrm>
            <a:off x="2116733" y="2039212"/>
            <a:ext cx="4103700" cy="619500"/>
          </a:xfrm>
          <a:prstGeom prst="rect">
            <a:avLst/>
          </a:prstGeom>
          <a:noFill/>
          <a:ln>
            <a:noFill/>
          </a:ln>
        </p:spPr>
        <p:txBody>
          <a:bodyPr anchorCtr="0" anchor="t" bIns="17150" lIns="34275" spcFirstLastPara="1" rIns="34275" wrap="square" tIns="17150">
            <a:spAutoFit/>
          </a:bodyPr>
          <a:lstStyle/>
          <a:p>
            <a:pPr indent="0" lvl="0" marL="0" rtl="0" algn="l">
              <a:lnSpc>
                <a:spcPct val="100000"/>
              </a:lnSpc>
              <a:spcBef>
                <a:spcPts val="0"/>
              </a:spcBef>
              <a:spcAft>
                <a:spcPts val="0"/>
              </a:spcAft>
              <a:buClr>
                <a:srgbClr val="496180"/>
              </a:buClr>
              <a:buSzPts val="1900"/>
              <a:buFont typeface="Open Sans ExtraBold"/>
              <a:buNone/>
            </a:pPr>
            <a:r>
              <a:rPr lang="en"/>
              <a:t>Labelling Sparse Data at Scale using Semantic Search</a:t>
            </a:r>
            <a:endParaRPr/>
          </a:p>
        </p:txBody>
      </p:sp>
      <p:sp>
        <p:nvSpPr>
          <p:cNvPr id="290" name="Google Shape;290;p35"/>
          <p:cNvSpPr txBox="1"/>
          <p:nvPr>
            <p:ph idx="2" type="body"/>
          </p:nvPr>
        </p:nvSpPr>
        <p:spPr>
          <a:xfrm>
            <a:off x="2116733" y="2685478"/>
            <a:ext cx="4103775" cy="248175"/>
          </a:xfrm>
          <a:prstGeom prst="rect">
            <a:avLst/>
          </a:prstGeom>
          <a:noFill/>
          <a:ln>
            <a:noFill/>
          </a:ln>
        </p:spPr>
        <p:txBody>
          <a:bodyPr anchorCtr="0" anchor="t" bIns="17150" lIns="34275" spcFirstLastPara="1" rIns="34275" wrap="square" tIns="17150">
            <a:spAutoFit/>
          </a:bodyPr>
          <a:lstStyle/>
          <a:p>
            <a:pPr indent="0" lvl="0" marL="0" rtl="0" algn="l">
              <a:lnSpc>
                <a:spcPct val="100000"/>
              </a:lnSpc>
              <a:spcBef>
                <a:spcPts val="0"/>
              </a:spcBef>
              <a:spcAft>
                <a:spcPts val="0"/>
              </a:spcAft>
              <a:buClr>
                <a:srgbClr val="496180"/>
              </a:buClr>
              <a:buSzPts val="1400"/>
              <a:buFont typeface="Open Sans Light"/>
              <a:buNone/>
            </a:pPr>
            <a:r>
              <a:rPr lang="en"/>
              <a:t>Shubham Goel</a:t>
            </a:r>
            <a:endParaRPr/>
          </a:p>
        </p:txBody>
      </p:sp>
      <p:sp>
        <p:nvSpPr>
          <p:cNvPr id="291" name="Google Shape;291;p35"/>
          <p:cNvSpPr/>
          <p:nvPr/>
        </p:nvSpPr>
        <p:spPr>
          <a:xfrm>
            <a:off x="638050" y="1914125"/>
            <a:ext cx="1376700" cy="12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5"/>
          <p:cNvPicPr preferRelativeResize="0"/>
          <p:nvPr/>
        </p:nvPicPr>
        <p:blipFill>
          <a:blip r:embed="rId3">
            <a:alphaModFix/>
          </a:blip>
          <a:stretch>
            <a:fillRect/>
          </a:stretch>
        </p:blipFill>
        <p:spPr>
          <a:xfrm>
            <a:off x="0" y="0"/>
            <a:ext cx="918370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ph idx="1" type="body"/>
          </p:nvPr>
        </p:nvSpPr>
        <p:spPr>
          <a:xfrm>
            <a:off x="493301" y="355903"/>
            <a:ext cx="7838212" cy="268425"/>
          </a:xfrm>
          <a:prstGeom prst="rect">
            <a:avLst/>
          </a:prstGeom>
          <a:noFill/>
          <a:ln>
            <a:noFill/>
          </a:ln>
        </p:spPr>
        <p:txBody>
          <a:bodyPr anchorCtr="0" anchor="t" bIns="17150" lIns="34275" spcFirstLastPara="1" rIns="34275" wrap="square" tIns="17150">
            <a:spAutoFit/>
          </a:bodyPr>
          <a:lstStyle/>
          <a:p>
            <a:pPr indent="0" lvl="0" marL="0" rtl="0" algn="l">
              <a:lnSpc>
                <a:spcPct val="90000"/>
              </a:lnSpc>
              <a:spcBef>
                <a:spcPts val="0"/>
              </a:spcBef>
              <a:spcAft>
                <a:spcPts val="0"/>
              </a:spcAft>
              <a:buClr>
                <a:srgbClr val="496180"/>
              </a:buClr>
              <a:buSzPts val="1700"/>
              <a:buFont typeface="Open Sans ExtraBold"/>
              <a:buNone/>
            </a:pPr>
            <a:r>
              <a:rPr lang="en"/>
              <a:t>OpenAI’s CLIP for extracting embeddings</a:t>
            </a:r>
            <a:endParaRPr/>
          </a:p>
        </p:txBody>
      </p:sp>
      <p:pic>
        <p:nvPicPr>
          <p:cNvPr id="354" name="Google Shape;354;p44"/>
          <p:cNvPicPr preferRelativeResize="0"/>
          <p:nvPr/>
        </p:nvPicPr>
        <p:blipFill rotWithShape="1">
          <a:blip r:embed="rId3">
            <a:alphaModFix/>
          </a:blip>
          <a:srcRect b="0" l="0" r="0" t="0"/>
          <a:stretch/>
        </p:blipFill>
        <p:spPr>
          <a:xfrm>
            <a:off x="4437563" y="1289452"/>
            <a:ext cx="3893953" cy="2564597"/>
          </a:xfrm>
          <a:prstGeom prst="rect">
            <a:avLst/>
          </a:prstGeom>
          <a:noFill/>
          <a:ln>
            <a:noFill/>
          </a:ln>
        </p:spPr>
      </p:pic>
      <p:sp>
        <p:nvSpPr>
          <p:cNvPr id="355" name="Google Shape;355;p44"/>
          <p:cNvSpPr txBox="1"/>
          <p:nvPr>
            <p:ph idx="2" type="body"/>
          </p:nvPr>
        </p:nvSpPr>
        <p:spPr>
          <a:xfrm>
            <a:off x="493303" y="1289456"/>
            <a:ext cx="3816300" cy="2235900"/>
          </a:xfrm>
          <a:prstGeom prst="rect">
            <a:avLst/>
          </a:prstGeom>
          <a:noFill/>
          <a:ln>
            <a:noFill/>
          </a:ln>
        </p:spPr>
        <p:txBody>
          <a:bodyPr anchorCtr="0" anchor="t" bIns="17150" lIns="34275" spcFirstLastPara="1" rIns="34275" wrap="square" tIns="17150">
            <a:spAutoFit/>
          </a:bodyPr>
          <a:lstStyle/>
          <a:p>
            <a:pPr indent="-158750" lvl="0" marL="177800" rtl="0" algn="l">
              <a:lnSpc>
                <a:spcPct val="100000"/>
              </a:lnSpc>
              <a:spcBef>
                <a:spcPts val="0"/>
              </a:spcBef>
              <a:spcAft>
                <a:spcPts val="0"/>
              </a:spcAft>
              <a:buSzPts val="1100"/>
              <a:buChar char="●"/>
            </a:pPr>
            <a:r>
              <a:rPr lang="en"/>
              <a:t>Pre-trained on 400M Image-Text pairs with Contrastive loss</a:t>
            </a:r>
            <a:br>
              <a:rPr lang="en"/>
            </a:br>
            <a:endParaRPr/>
          </a:p>
          <a:p>
            <a:pPr indent="-158750" lvl="0" marL="177800" rtl="0" algn="l">
              <a:lnSpc>
                <a:spcPct val="100000"/>
              </a:lnSpc>
              <a:spcBef>
                <a:spcPts val="0"/>
              </a:spcBef>
              <a:spcAft>
                <a:spcPts val="0"/>
              </a:spcAft>
              <a:buSzPts val="1100"/>
              <a:buChar char="●"/>
            </a:pPr>
            <a:r>
              <a:rPr lang="en"/>
              <a:t>Objective: </a:t>
            </a:r>
            <a:endParaRPr/>
          </a:p>
          <a:p>
            <a:pPr indent="-158750" lvl="1" marL="342900" rtl="0" algn="l">
              <a:lnSpc>
                <a:spcPct val="100000"/>
              </a:lnSpc>
              <a:spcBef>
                <a:spcPts val="0"/>
              </a:spcBef>
              <a:spcAft>
                <a:spcPts val="0"/>
              </a:spcAft>
              <a:buClr>
                <a:srgbClr val="496180"/>
              </a:buClr>
              <a:buSzPts val="1100"/>
              <a:buChar char="○"/>
            </a:pPr>
            <a:r>
              <a:rPr i="1" lang="en">
                <a:solidFill>
                  <a:srgbClr val="496180"/>
                </a:solidFill>
              </a:rPr>
              <a:t>Minimize</a:t>
            </a:r>
            <a:r>
              <a:rPr lang="en">
                <a:solidFill>
                  <a:srgbClr val="496180"/>
                </a:solidFill>
              </a:rPr>
              <a:t> distance between image/text embeddings from the same example, AND</a:t>
            </a:r>
            <a:endParaRPr>
              <a:solidFill>
                <a:srgbClr val="496180"/>
              </a:solidFill>
            </a:endParaRPr>
          </a:p>
          <a:p>
            <a:pPr indent="-158750" lvl="1" marL="342900" rtl="0" algn="l">
              <a:lnSpc>
                <a:spcPct val="100000"/>
              </a:lnSpc>
              <a:spcBef>
                <a:spcPts val="0"/>
              </a:spcBef>
              <a:spcAft>
                <a:spcPts val="0"/>
              </a:spcAft>
              <a:buClr>
                <a:srgbClr val="496180"/>
              </a:buClr>
              <a:buSzPts val="1100"/>
              <a:buChar char="○"/>
            </a:pPr>
            <a:r>
              <a:rPr lang="en">
                <a:solidFill>
                  <a:srgbClr val="496180"/>
                </a:solidFill>
              </a:rPr>
              <a:t>Maximize distance between image/text embeddings from different examples</a:t>
            </a:r>
            <a:br>
              <a:rPr lang="en">
                <a:solidFill>
                  <a:srgbClr val="496180"/>
                </a:solidFill>
              </a:rPr>
            </a:br>
            <a:endParaRPr>
              <a:solidFill>
                <a:srgbClr val="496180"/>
              </a:solidFill>
            </a:endParaRPr>
          </a:p>
          <a:p>
            <a:pPr indent="-158750" lvl="0" marL="177800" rtl="0" algn="l">
              <a:lnSpc>
                <a:spcPct val="100000"/>
              </a:lnSpc>
              <a:spcBef>
                <a:spcPts val="0"/>
              </a:spcBef>
              <a:spcAft>
                <a:spcPts val="0"/>
              </a:spcAft>
              <a:buClr>
                <a:srgbClr val="496180"/>
              </a:buClr>
              <a:buSzPts val="1100"/>
              <a:buChar char="●"/>
            </a:pPr>
            <a:r>
              <a:rPr lang="en"/>
              <a:t>Modular and relatively light-weight </a:t>
            </a:r>
            <a:endParaRPr/>
          </a:p>
          <a:p>
            <a:pPr indent="0" lvl="0" marL="177800" rtl="0" algn="l">
              <a:lnSpc>
                <a:spcPct val="100000"/>
              </a:lnSpc>
              <a:spcBef>
                <a:spcPts val="0"/>
              </a:spcBef>
              <a:spcAft>
                <a:spcPts val="0"/>
              </a:spcAft>
              <a:buNone/>
            </a:pPr>
            <a:r>
              <a:t/>
            </a:r>
            <a:endParaRPr/>
          </a:p>
          <a:p>
            <a:pPr indent="-158750" lvl="0" marL="177800" rtl="0" algn="l">
              <a:lnSpc>
                <a:spcPct val="100000"/>
              </a:lnSpc>
              <a:spcBef>
                <a:spcPts val="0"/>
              </a:spcBef>
              <a:spcAft>
                <a:spcPts val="0"/>
              </a:spcAft>
              <a:buSzPts val="1100"/>
              <a:buChar char="●"/>
            </a:pPr>
            <a:r>
              <a:rPr lang="en"/>
              <a:t>Multiple variants of CLIP available </a:t>
            </a:r>
            <a:endParaRPr/>
          </a:p>
          <a:p>
            <a:pPr indent="-158750" lvl="1" marL="342900" rtl="0" algn="l">
              <a:spcBef>
                <a:spcPts val="0"/>
              </a:spcBef>
              <a:spcAft>
                <a:spcPts val="0"/>
              </a:spcAft>
              <a:buSzPts val="1100"/>
              <a:buChar char="○"/>
            </a:pPr>
            <a:r>
              <a:rPr lang="en">
                <a:solidFill>
                  <a:srgbClr val="496180"/>
                </a:solidFill>
              </a:rPr>
              <a:t>Using the LAION-2B L/14 model currently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idx="1" type="body"/>
          </p:nvPr>
        </p:nvSpPr>
        <p:spPr>
          <a:xfrm>
            <a:off x="493301" y="355903"/>
            <a:ext cx="7838212" cy="268425"/>
          </a:xfrm>
          <a:prstGeom prst="rect">
            <a:avLst/>
          </a:prstGeom>
          <a:noFill/>
          <a:ln>
            <a:noFill/>
          </a:ln>
        </p:spPr>
        <p:txBody>
          <a:bodyPr anchorCtr="0" anchor="t" bIns="17150" lIns="34275" spcFirstLastPara="1" rIns="34275" wrap="square" tIns="17150">
            <a:spAutoFit/>
          </a:bodyPr>
          <a:lstStyle/>
          <a:p>
            <a:pPr indent="0" lvl="0" marL="0" rtl="0" algn="l">
              <a:lnSpc>
                <a:spcPct val="90000"/>
              </a:lnSpc>
              <a:spcBef>
                <a:spcPts val="0"/>
              </a:spcBef>
              <a:spcAft>
                <a:spcPts val="0"/>
              </a:spcAft>
              <a:buClr>
                <a:srgbClr val="496180"/>
              </a:buClr>
              <a:buSzPts val="1700"/>
              <a:buFont typeface="Open Sans ExtraBold"/>
              <a:buNone/>
            </a:pPr>
            <a:r>
              <a:rPr lang="en"/>
              <a:t>How to index?</a:t>
            </a:r>
            <a:endParaRPr/>
          </a:p>
        </p:txBody>
      </p:sp>
      <p:sp>
        <p:nvSpPr>
          <p:cNvPr id="361" name="Google Shape;361;p45"/>
          <p:cNvSpPr txBox="1"/>
          <p:nvPr>
            <p:ph idx="2" type="body"/>
          </p:nvPr>
        </p:nvSpPr>
        <p:spPr>
          <a:xfrm>
            <a:off x="493301" y="1113035"/>
            <a:ext cx="7838212" cy="1601775"/>
          </a:xfrm>
          <a:prstGeom prst="rect">
            <a:avLst/>
          </a:prstGeom>
          <a:noFill/>
          <a:ln>
            <a:noFill/>
          </a:ln>
        </p:spPr>
        <p:txBody>
          <a:bodyPr anchorCtr="0" anchor="t" bIns="17150" lIns="34275" spcFirstLastPara="1" rIns="34275" wrap="square" tIns="17150">
            <a:spAutoFit/>
          </a:bodyPr>
          <a:lstStyle/>
          <a:p>
            <a:pPr indent="-158750" lvl="0" marL="177800" rtl="0" algn="l">
              <a:lnSpc>
                <a:spcPct val="115000"/>
              </a:lnSpc>
              <a:spcBef>
                <a:spcPts val="0"/>
              </a:spcBef>
              <a:spcAft>
                <a:spcPts val="0"/>
              </a:spcAft>
              <a:buSzPts val="1100"/>
              <a:buChar char="●"/>
            </a:pPr>
            <a:r>
              <a:rPr lang="en"/>
              <a:t>Index embeddings extracted for all frames (TikTok, YouTube, Meta) </a:t>
            </a:r>
            <a:br>
              <a:rPr lang="en"/>
            </a:br>
            <a:endParaRPr/>
          </a:p>
          <a:p>
            <a:pPr indent="-158750" lvl="0" marL="177800" rtl="0" algn="l">
              <a:lnSpc>
                <a:spcPct val="115000"/>
              </a:lnSpc>
              <a:spcBef>
                <a:spcPts val="0"/>
              </a:spcBef>
              <a:spcAft>
                <a:spcPts val="0"/>
              </a:spcAft>
              <a:buSzPts val="1100"/>
              <a:buChar char="●"/>
            </a:pPr>
            <a:r>
              <a:rPr lang="en"/>
              <a:t>Have fast response times (&lt;100ms)</a:t>
            </a:r>
            <a:br>
              <a:rPr lang="en"/>
            </a:br>
            <a:endParaRPr/>
          </a:p>
          <a:p>
            <a:pPr indent="-158750" lvl="0" marL="177800" rtl="0" algn="l">
              <a:lnSpc>
                <a:spcPct val="115000"/>
              </a:lnSpc>
              <a:spcBef>
                <a:spcPts val="0"/>
              </a:spcBef>
              <a:spcAft>
                <a:spcPts val="0"/>
              </a:spcAft>
              <a:buSzPts val="1100"/>
              <a:buChar char="●"/>
            </a:pPr>
            <a:r>
              <a:rPr lang="en"/>
              <a:t>Probably okay to do an approximate search </a:t>
            </a:r>
            <a:endParaRPr/>
          </a:p>
          <a:p>
            <a:pPr indent="-158750" lvl="1" marL="342900" rtl="0" algn="l">
              <a:lnSpc>
                <a:spcPct val="115000"/>
              </a:lnSpc>
              <a:spcBef>
                <a:spcPts val="0"/>
              </a:spcBef>
              <a:spcAft>
                <a:spcPts val="0"/>
              </a:spcAft>
              <a:buClr>
                <a:srgbClr val="496180"/>
              </a:buClr>
              <a:buSzPts val="1100"/>
              <a:buChar char="○"/>
            </a:pPr>
            <a:r>
              <a:rPr lang="en">
                <a:solidFill>
                  <a:srgbClr val="496180"/>
                </a:solidFill>
              </a:rPr>
              <a:t>Top 8 out of 10 best results works, especially as the index size scales</a:t>
            </a:r>
            <a:br>
              <a:rPr lang="en">
                <a:solidFill>
                  <a:srgbClr val="496180"/>
                </a:solidFill>
              </a:rPr>
            </a:br>
            <a:endParaRPr>
              <a:solidFill>
                <a:srgbClr val="496180"/>
              </a:solidFill>
            </a:endParaRPr>
          </a:p>
          <a:p>
            <a:pPr indent="0" lvl="0" marL="177800" rtl="0" algn="l">
              <a:lnSpc>
                <a:spcPct val="115000"/>
              </a:lnSpc>
              <a:spcBef>
                <a:spcPts val="0"/>
              </a:spcBef>
              <a:spcAft>
                <a:spcPts val="0"/>
              </a:spcAft>
              <a:buSzPts val="1100"/>
              <a:buNone/>
            </a:pPr>
            <a:r>
              <a:t/>
            </a:r>
            <a:endParaRPr/>
          </a:p>
        </p:txBody>
      </p:sp>
      <p:sp>
        <p:nvSpPr>
          <p:cNvPr id="362" name="Google Shape;362;p45"/>
          <p:cNvSpPr txBox="1"/>
          <p:nvPr>
            <p:ph idx="1" type="body"/>
          </p:nvPr>
        </p:nvSpPr>
        <p:spPr>
          <a:xfrm>
            <a:off x="534870" y="3444609"/>
            <a:ext cx="7838212" cy="252788"/>
          </a:xfrm>
          <a:prstGeom prst="rect">
            <a:avLst/>
          </a:prstGeom>
          <a:noFill/>
          <a:ln>
            <a:noFill/>
          </a:ln>
        </p:spPr>
        <p:txBody>
          <a:bodyPr anchorCtr="0" anchor="t" bIns="17150" lIns="34275" spcFirstLastPara="1" rIns="34275" wrap="square" tIns="17150">
            <a:spAutoFit/>
          </a:bodyPr>
          <a:lstStyle/>
          <a:p>
            <a:pPr indent="0" lvl="0" marL="0" rtl="0" algn="ctr">
              <a:lnSpc>
                <a:spcPct val="90000"/>
              </a:lnSpc>
              <a:spcBef>
                <a:spcPts val="0"/>
              </a:spcBef>
              <a:spcAft>
                <a:spcPts val="0"/>
              </a:spcAft>
              <a:buClr>
                <a:srgbClr val="496180"/>
              </a:buClr>
              <a:buSzPts val="1700"/>
              <a:buFont typeface="Open Sans ExtraBold"/>
              <a:buNone/>
            </a:pPr>
            <a:r>
              <a:rPr lang="en" sz="1600"/>
              <a:t>Approximate Nearest Neighbors (ANN) to the rescue</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nvSpPr>
        <p:spPr>
          <a:xfrm>
            <a:off x="493301" y="355903"/>
            <a:ext cx="7838212" cy="268425"/>
          </a:xfrm>
          <a:prstGeom prst="rect">
            <a:avLst/>
          </a:prstGeom>
          <a:noFill/>
          <a:ln>
            <a:noFill/>
          </a:ln>
        </p:spPr>
        <p:txBody>
          <a:bodyPr anchorCtr="0" anchor="t" bIns="17150" lIns="34275" spcFirstLastPara="1" rIns="34275" wrap="square" tIns="17150">
            <a:spAutoFit/>
          </a:bodyPr>
          <a:lstStyle/>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rgbClr val="496180"/>
                </a:solidFill>
                <a:latin typeface="Open Sans ExtraBold"/>
                <a:ea typeface="Open Sans ExtraBold"/>
                <a:cs typeface="Open Sans ExtraBold"/>
                <a:sym typeface="Open Sans ExtraBold"/>
              </a:rPr>
              <a:t>Hierarchical Navigable Small Worlds (HNSW) Graph </a:t>
            </a:r>
            <a:endParaRPr b="0" i="0" sz="1700" u="none" cap="none" strike="noStrike">
              <a:solidFill>
                <a:srgbClr val="496180"/>
              </a:solidFill>
              <a:latin typeface="Open Sans ExtraBold"/>
              <a:ea typeface="Open Sans ExtraBold"/>
              <a:cs typeface="Open Sans ExtraBold"/>
              <a:sym typeface="Open Sans ExtraBold"/>
            </a:endParaRPr>
          </a:p>
        </p:txBody>
      </p:sp>
      <p:pic>
        <p:nvPicPr>
          <p:cNvPr id="368" name="Google Shape;368;p46"/>
          <p:cNvPicPr preferRelativeResize="0"/>
          <p:nvPr/>
        </p:nvPicPr>
        <p:blipFill rotWithShape="1">
          <a:blip r:embed="rId3">
            <a:alphaModFix/>
          </a:blip>
          <a:srcRect b="0" l="0" r="0" t="0"/>
          <a:stretch/>
        </p:blipFill>
        <p:spPr>
          <a:xfrm>
            <a:off x="1305666" y="1014563"/>
            <a:ext cx="4371975" cy="2712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idx="1" type="body"/>
          </p:nvPr>
        </p:nvSpPr>
        <p:spPr>
          <a:xfrm>
            <a:off x="493301" y="355903"/>
            <a:ext cx="7838100" cy="270000"/>
          </a:xfrm>
          <a:prstGeom prst="rect">
            <a:avLst/>
          </a:prstGeom>
          <a:noFill/>
          <a:ln>
            <a:noFill/>
          </a:ln>
        </p:spPr>
        <p:txBody>
          <a:bodyPr anchorCtr="0" anchor="t" bIns="17150" lIns="34275" spcFirstLastPara="1" rIns="34275" wrap="square" tIns="17150">
            <a:spAutoFit/>
          </a:bodyPr>
          <a:lstStyle/>
          <a:p>
            <a:pPr indent="0" lvl="0" marL="0" rtl="0" algn="l">
              <a:lnSpc>
                <a:spcPct val="90000"/>
              </a:lnSpc>
              <a:spcBef>
                <a:spcPts val="0"/>
              </a:spcBef>
              <a:spcAft>
                <a:spcPts val="0"/>
              </a:spcAft>
              <a:buClr>
                <a:srgbClr val="496180"/>
              </a:buClr>
              <a:buSzPts val="1700"/>
              <a:buFont typeface="Open Sans ExtraBold"/>
              <a:buNone/>
            </a:pPr>
            <a:r>
              <a:rPr lang="en"/>
              <a:t>Qdrant</a:t>
            </a:r>
            <a:endParaRPr/>
          </a:p>
        </p:txBody>
      </p:sp>
      <p:sp>
        <p:nvSpPr>
          <p:cNvPr id="374" name="Google Shape;374;p47"/>
          <p:cNvSpPr txBox="1"/>
          <p:nvPr>
            <p:ph idx="2" type="body"/>
          </p:nvPr>
        </p:nvSpPr>
        <p:spPr>
          <a:xfrm>
            <a:off x="493301" y="1113035"/>
            <a:ext cx="7838100" cy="2151000"/>
          </a:xfrm>
          <a:prstGeom prst="rect">
            <a:avLst/>
          </a:prstGeom>
          <a:solidFill>
            <a:schemeClr val="dk1"/>
          </a:solidFill>
          <a:ln>
            <a:noFill/>
          </a:ln>
        </p:spPr>
        <p:txBody>
          <a:bodyPr anchorCtr="0" anchor="t" bIns="17150" lIns="34275" spcFirstLastPara="1" rIns="34275" wrap="square" tIns="17150">
            <a:spAutoFit/>
          </a:bodyPr>
          <a:lstStyle/>
          <a:p>
            <a:pPr indent="-158750" lvl="0" marL="177800" rtl="0" algn="l">
              <a:lnSpc>
                <a:spcPct val="115000"/>
              </a:lnSpc>
              <a:spcBef>
                <a:spcPts val="0"/>
              </a:spcBef>
              <a:spcAft>
                <a:spcPts val="0"/>
              </a:spcAft>
              <a:buSzPts val="1100"/>
              <a:buChar char="●"/>
            </a:pPr>
            <a:r>
              <a:rPr lang="en" sz="1100"/>
              <a:t>Open-source</a:t>
            </a:r>
            <a:r>
              <a:rPr lang="en"/>
              <a:t>, scalable and efficient </a:t>
            </a:r>
            <a:endParaRPr/>
          </a:p>
          <a:p>
            <a:pPr indent="0" lvl="0" marL="342900" rtl="0" algn="l">
              <a:lnSpc>
                <a:spcPct val="115000"/>
              </a:lnSpc>
              <a:spcBef>
                <a:spcPts val="0"/>
              </a:spcBef>
              <a:spcAft>
                <a:spcPts val="0"/>
              </a:spcAft>
              <a:buNone/>
            </a:pPr>
            <a:r>
              <a:t/>
            </a:r>
            <a:endParaRPr/>
          </a:p>
          <a:p>
            <a:pPr indent="-158750" lvl="0" marL="177800" rtl="0" algn="l">
              <a:lnSpc>
                <a:spcPct val="115000"/>
              </a:lnSpc>
              <a:spcBef>
                <a:spcPts val="0"/>
              </a:spcBef>
              <a:spcAft>
                <a:spcPts val="0"/>
              </a:spcAft>
              <a:buSzPts val="1100"/>
              <a:buChar char="●"/>
            </a:pPr>
            <a:r>
              <a:rPr lang="en" sz="1100"/>
              <a:t>Allows addition, deletion, querying together at serving time</a:t>
            </a:r>
            <a:endParaRPr sz="1100"/>
          </a:p>
          <a:p>
            <a:pPr indent="-158750" lvl="1" marL="342900" rtl="0" algn="l">
              <a:lnSpc>
                <a:spcPct val="115000"/>
              </a:lnSpc>
              <a:spcBef>
                <a:spcPts val="0"/>
              </a:spcBef>
              <a:spcAft>
                <a:spcPts val="0"/>
              </a:spcAft>
              <a:buSzPts val="1100"/>
              <a:buChar char="○"/>
            </a:pPr>
            <a:r>
              <a:rPr lang="en">
                <a:solidFill>
                  <a:schemeClr val="lt1"/>
                </a:solidFill>
              </a:rPr>
              <a:t>Optimized for real-time serving</a:t>
            </a:r>
            <a:br>
              <a:rPr lang="en" sz="1100"/>
            </a:br>
            <a:endParaRPr sz="1100"/>
          </a:p>
          <a:p>
            <a:pPr indent="-158750" lvl="0" marL="177800" rtl="0" algn="l">
              <a:lnSpc>
                <a:spcPct val="115000"/>
              </a:lnSpc>
              <a:spcBef>
                <a:spcPts val="0"/>
              </a:spcBef>
              <a:spcAft>
                <a:spcPts val="0"/>
              </a:spcAft>
              <a:buSzPts val="1100"/>
              <a:buChar char="●"/>
            </a:pPr>
            <a:r>
              <a:rPr lang="en" sz="1100"/>
              <a:t>Supports a variant of HNSW; modified to support real-time updates</a:t>
            </a:r>
            <a:br>
              <a:rPr lang="en" sz="1100"/>
            </a:br>
            <a:endParaRPr sz="1100"/>
          </a:p>
          <a:p>
            <a:pPr indent="-158750" lvl="0" marL="177800" rtl="0" algn="l">
              <a:lnSpc>
                <a:spcPct val="115000"/>
              </a:lnSpc>
              <a:spcBef>
                <a:spcPts val="0"/>
              </a:spcBef>
              <a:spcAft>
                <a:spcPts val="0"/>
              </a:spcAft>
              <a:buSzPts val="1100"/>
              <a:buChar char="●"/>
            </a:pPr>
            <a:r>
              <a:rPr lang="en" sz="1100"/>
              <a:t>Allows </a:t>
            </a:r>
            <a:r>
              <a:rPr lang="en"/>
              <a:t>complex filtering</a:t>
            </a:r>
            <a:r>
              <a:rPr lang="en" sz="1100"/>
              <a:t> queries with metadata</a:t>
            </a:r>
            <a:r>
              <a:rPr lang="en"/>
              <a:t>, combining vector search with query conditions</a:t>
            </a:r>
            <a:endParaRPr sz="1100"/>
          </a:p>
          <a:p>
            <a:pPr indent="-158750" lvl="1" marL="342900" rtl="0" algn="l">
              <a:lnSpc>
                <a:spcPct val="115000"/>
              </a:lnSpc>
              <a:spcBef>
                <a:spcPts val="0"/>
              </a:spcBef>
              <a:spcAft>
                <a:spcPts val="0"/>
              </a:spcAft>
              <a:buClr>
                <a:srgbClr val="496180"/>
              </a:buClr>
              <a:buSzPts val="1100"/>
              <a:buChar char="○"/>
            </a:pPr>
            <a:r>
              <a:rPr lang="en" sz="1100">
                <a:solidFill>
                  <a:srgbClr val="496180"/>
                </a:solidFill>
              </a:rPr>
              <a:t> </a:t>
            </a:r>
            <a:r>
              <a:rPr b="1" i="1" lang="en" sz="1100">
                <a:solidFill>
                  <a:srgbClr val="496180"/>
                </a:solidFill>
                <a:latin typeface="Open Sans"/>
                <a:ea typeface="Open Sans"/>
                <a:cs typeface="Open Sans"/>
                <a:sym typeface="Open Sans"/>
              </a:rPr>
              <a:t>“find images similar to `Image A` which contain the text ‘fyp’ in hashtags and is &gt;30 secs”</a:t>
            </a:r>
            <a:br>
              <a:rPr lang="en" sz="1100">
                <a:solidFill>
                  <a:srgbClr val="496180"/>
                </a:solidFill>
              </a:rPr>
            </a:br>
            <a:endParaRPr sz="1100">
              <a:solidFill>
                <a:srgbClr val="496180"/>
              </a:solidFill>
            </a:endParaRPr>
          </a:p>
          <a:p>
            <a:pPr indent="-158750" lvl="0" marL="177800" rtl="0" algn="l">
              <a:lnSpc>
                <a:spcPct val="115000"/>
              </a:lnSpc>
              <a:spcBef>
                <a:spcPts val="0"/>
              </a:spcBef>
              <a:spcAft>
                <a:spcPts val="0"/>
              </a:spcAft>
              <a:buSzPts val="1100"/>
              <a:buChar char="●"/>
            </a:pPr>
            <a:r>
              <a:rPr lang="en" sz="1100"/>
              <a:t>Has Custom Ranking function</a:t>
            </a:r>
            <a:r>
              <a:rPr lang="en"/>
              <a:t> support, </a:t>
            </a:r>
            <a:r>
              <a:rPr lang="en" sz="1100"/>
              <a:t>to </a:t>
            </a:r>
            <a:r>
              <a:rPr lang="en"/>
              <a:t>further fine-tune</a:t>
            </a:r>
            <a:r>
              <a:rPr lang="en" sz="1100"/>
              <a:t> results </a:t>
            </a:r>
            <a:r>
              <a:rPr lang="en"/>
              <a:t>based on specific requirements</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idx="1" type="body"/>
          </p:nvPr>
        </p:nvSpPr>
        <p:spPr>
          <a:xfrm>
            <a:off x="493301" y="355903"/>
            <a:ext cx="7838100" cy="270000"/>
          </a:xfrm>
          <a:prstGeom prst="rect">
            <a:avLst/>
          </a:prstGeom>
          <a:noFill/>
          <a:ln>
            <a:noFill/>
          </a:ln>
        </p:spPr>
        <p:txBody>
          <a:bodyPr anchorCtr="0" anchor="t" bIns="17150" lIns="34275" spcFirstLastPara="1" rIns="34275" wrap="square" tIns="17150">
            <a:spAutoFit/>
          </a:bodyPr>
          <a:lstStyle/>
          <a:p>
            <a:pPr indent="0" lvl="0" marL="0" rtl="0" algn="l">
              <a:lnSpc>
                <a:spcPct val="90000"/>
              </a:lnSpc>
              <a:spcBef>
                <a:spcPts val="0"/>
              </a:spcBef>
              <a:spcAft>
                <a:spcPts val="0"/>
              </a:spcAft>
              <a:buClr>
                <a:srgbClr val="496180"/>
              </a:buClr>
              <a:buSzPts val="1700"/>
              <a:buFont typeface="Open Sans ExtraBold"/>
              <a:buNone/>
            </a:pPr>
            <a:r>
              <a:rPr lang="en"/>
              <a:t>How is it being used?</a:t>
            </a:r>
            <a:endParaRPr/>
          </a:p>
        </p:txBody>
      </p:sp>
      <p:sp>
        <p:nvSpPr>
          <p:cNvPr id="380" name="Google Shape;380;p48"/>
          <p:cNvSpPr/>
          <p:nvPr/>
        </p:nvSpPr>
        <p:spPr>
          <a:xfrm>
            <a:off x="1965625" y="2511575"/>
            <a:ext cx="1009800" cy="59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8"/>
          <p:cNvSpPr/>
          <p:nvPr/>
        </p:nvSpPr>
        <p:spPr>
          <a:xfrm>
            <a:off x="4004750" y="2511575"/>
            <a:ext cx="1009800" cy="59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8"/>
          <p:cNvSpPr/>
          <p:nvPr/>
        </p:nvSpPr>
        <p:spPr>
          <a:xfrm>
            <a:off x="5768200" y="2511575"/>
            <a:ext cx="1009800" cy="59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8"/>
          <p:cNvSpPr txBox="1"/>
          <p:nvPr/>
        </p:nvSpPr>
        <p:spPr>
          <a:xfrm>
            <a:off x="2070125" y="2653325"/>
            <a:ext cx="87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rPr>
              <a:t>Labelled data</a:t>
            </a:r>
            <a:endParaRPr sz="800">
              <a:solidFill>
                <a:schemeClr val="lt1"/>
              </a:solidFill>
            </a:endParaRPr>
          </a:p>
        </p:txBody>
      </p:sp>
      <p:sp>
        <p:nvSpPr>
          <p:cNvPr id="384" name="Google Shape;384;p48"/>
          <p:cNvSpPr txBox="1"/>
          <p:nvPr/>
        </p:nvSpPr>
        <p:spPr>
          <a:xfrm>
            <a:off x="4132500" y="2653325"/>
            <a:ext cx="87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rPr>
              <a:t>ViT Model</a:t>
            </a:r>
            <a:endParaRPr sz="800">
              <a:solidFill>
                <a:schemeClr val="lt1"/>
              </a:solidFill>
            </a:endParaRPr>
          </a:p>
        </p:txBody>
      </p:sp>
      <p:sp>
        <p:nvSpPr>
          <p:cNvPr id="385" name="Google Shape;385;p48"/>
          <p:cNvSpPr txBox="1"/>
          <p:nvPr/>
        </p:nvSpPr>
        <p:spPr>
          <a:xfrm>
            <a:off x="5822975" y="2591675"/>
            <a:ext cx="87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rPr>
              <a:t>Predictions on validation data</a:t>
            </a:r>
            <a:endParaRPr sz="800">
              <a:solidFill>
                <a:schemeClr val="lt1"/>
              </a:solidFill>
            </a:endParaRPr>
          </a:p>
        </p:txBody>
      </p:sp>
      <p:sp>
        <p:nvSpPr>
          <p:cNvPr id="386" name="Google Shape;386;p48"/>
          <p:cNvSpPr/>
          <p:nvPr/>
        </p:nvSpPr>
        <p:spPr>
          <a:xfrm>
            <a:off x="3960200" y="1025575"/>
            <a:ext cx="1098900" cy="9417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8"/>
          <p:cNvSpPr txBox="1"/>
          <p:nvPr/>
        </p:nvSpPr>
        <p:spPr>
          <a:xfrm>
            <a:off x="4102900" y="1399138"/>
            <a:ext cx="87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rPr>
              <a:t>Search index</a:t>
            </a:r>
            <a:endParaRPr sz="800">
              <a:solidFill>
                <a:schemeClr val="lt1"/>
              </a:solidFill>
            </a:endParaRPr>
          </a:p>
        </p:txBody>
      </p:sp>
      <p:sp>
        <p:nvSpPr>
          <p:cNvPr id="388" name="Google Shape;388;p48"/>
          <p:cNvSpPr/>
          <p:nvPr/>
        </p:nvSpPr>
        <p:spPr>
          <a:xfrm rot="-5400000">
            <a:off x="5487300" y="1467200"/>
            <a:ext cx="960300" cy="855600"/>
          </a:xfrm>
          <a:prstGeom prst="bentUpArrow">
            <a:avLst>
              <a:gd fmla="val 25000" name="adj1"/>
              <a:gd fmla="val 10275"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8"/>
          <p:cNvSpPr txBox="1"/>
          <p:nvPr/>
        </p:nvSpPr>
        <p:spPr>
          <a:xfrm>
            <a:off x="6395150" y="1694900"/>
            <a:ext cx="6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Incorrect</a:t>
            </a:r>
            <a:endParaRPr sz="700">
              <a:solidFill>
                <a:schemeClr val="lt1"/>
              </a:solidFill>
            </a:endParaRPr>
          </a:p>
          <a:p>
            <a:pPr indent="0" lvl="0" marL="0" rtl="0" algn="l">
              <a:spcBef>
                <a:spcPts val="0"/>
              </a:spcBef>
              <a:spcAft>
                <a:spcPts val="0"/>
              </a:spcAft>
              <a:buNone/>
            </a:pPr>
            <a:r>
              <a:rPr lang="en" sz="700">
                <a:solidFill>
                  <a:schemeClr val="lt1"/>
                </a:solidFill>
              </a:rPr>
              <a:t> labels</a:t>
            </a:r>
            <a:endParaRPr sz="700">
              <a:solidFill>
                <a:schemeClr val="lt1"/>
              </a:solidFill>
            </a:endParaRPr>
          </a:p>
        </p:txBody>
      </p:sp>
      <p:sp>
        <p:nvSpPr>
          <p:cNvPr id="390" name="Google Shape;390;p48"/>
          <p:cNvSpPr/>
          <p:nvPr/>
        </p:nvSpPr>
        <p:spPr>
          <a:xfrm rot="10800000">
            <a:off x="2519350" y="1414850"/>
            <a:ext cx="960300" cy="855600"/>
          </a:xfrm>
          <a:prstGeom prst="bentUpArrow">
            <a:avLst>
              <a:gd fmla="val 25000" name="adj1"/>
              <a:gd fmla="val 10275"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p:nvPr/>
        </p:nvSpPr>
        <p:spPr>
          <a:xfrm>
            <a:off x="3238088" y="2726075"/>
            <a:ext cx="504000" cy="162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p:nvPr/>
        </p:nvSpPr>
        <p:spPr>
          <a:xfrm>
            <a:off x="5139363" y="2726075"/>
            <a:ext cx="504000" cy="162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8"/>
          <p:cNvSpPr txBox="1"/>
          <p:nvPr/>
        </p:nvSpPr>
        <p:spPr>
          <a:xfrm>
            <a:off x="2689550" y="1641050"/>
            <a:ext cx="85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Additional similar rows to incorrect labels</a:t>
            </a:r>
            <a:endParaRPr sz="7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txBox="1"/>
          <p:nvPr>
            <p:ph idx="1" type="body"/>
          </p:nvPr>
        </p:nvSpPr>
        <p:spPr>
          <a:xfrm>
            <a:off x="493301" y="355903"/>
            <a:ext cx="7838100" cy="270000"/>
          </a:xfrm>
          <a:prstGeom prst="rect">
            <a:avLst/>
          </a:prstGeom>
          <a:noFill/>
          <a:ln>
            <a:noFill/>
          </a:ln>
        </p:spPr>
        <p:txBody>
          <a:bodyPr anchorCtr="0" anchor="t" bIns="17150" lIns="34275" spcFirstLastPara="1" rIns="34275" wrap="square" tIns="17150">
            <a:spAutoFit/>
          </a:bodyPr>
          <a:lstStyle/>
          <a:p>
            <a:pPr indent="0" lvl="0" marL="0" rtl="0" algn="l">
              <a:lnSpc>
                <a:spcPct val="90000"/>
              </a:lnSpc>
              <a:spcBef>
                <a:spcPts val="0"/>
              </a:spcBef>
              <a:spcAft>
                <a:spcPts val="0"/>
              </a:spcAft>
              <a:buClr>
                <a:srgbClr val="496180"/>
              </a:buClr>
              <a:buSzPts val="1700"/>
              <a:buFont typeface="Open Sans ExtraBold"/>
              <a:buNone/>
            </a:pPr>
            <a:r>
              <a:rPr lang="en"/>
              <a:t>Future Goals</a:t>
            </a:r>
            <a:endParaRPr/>
          </a:p>
        </p:txBody>
      </p:sp>
      <p:sp>
        <p:nvSpPr>
          <p:cNvPr id="399" name="Google Shape;399;p49"/>
          <p:cNvSpPr txBox="1"/>
          <p:nvPr>
            <p:ph idx="2" type="body"/>
          </p:nvPr>
        </p:nvSpPr>
        <p:spPr>
          <a:xfrm>
            <a:off x="493301" y="1113035"/>
            <a:ext cx="7838100" cy="2151000"/>
          </a:xfrm>
          <a:prstGeom prst="rect">
            <a:avLst/>
          </a:prstGeom>
          <a:noFill/>
          <a:ln>
            <a:noFill/>
          </a:ln>
        </p:spPr>
        <p:txBody>
          <a:bodyPr anchorCtr="0" anchor="t" bIns="17150" lIns="34275" spcFirstLastPara="1" rIns="34275" wrap="square" tIns="17150">
            <a:spAutoFit/>
          </a:bodyPr>
          <a:lstStyle/>
          <a:p>
            <a:pPr indent="-158750" lvl="0" marL="177800" rtl="0" algn="l">
              <a:lnSpc>
                <a:spcPct val="115000"/>
              </a:lnSpc>
              <a:spcBef>
                <a:spcPts val="0"/>
              </a:spcBef>
              <a:spcAft>
                <a:spcPts val="0"/>
              </a:spcAft>
              <a:buClr>
                <a:schemeClr val="lt1"/>
              </a:buClr>
              <a:buSzPts val="1100"/>
              <a:buChar char="●"/>
            </a:pPr>
            <a:r>
              <a:rPr lang="en">
                <a:solidFill>
                  <a:schemeClr val="lt1"/>
                </a:solidFill>
              </a:rPr>
              <a:t>Large scale </a:t>
            </a:r>
            <a:r>
              <a:rPr lang="en">
                <a:solidFill>
                  <a:schemeClr val="lt1"/>
                </a:solidFill>
              </a:rPr>
              <a:t>fine tuning</a:t>
            </a:r>
            <a:r>
              <a:rPr lang="en">
                <a:solidFill>
                  <a:schemeClr val="lt1"/>
                </a:solidFill>
              </a:rPr>
              <a:t> of CLIP ViT model</a:t>
            </a:r>
            <a:endParaRPr>
              <a:solidFill>
                <a:schemeClr val="lt1"/>
              </a:solidFill>
            </a:endParaRPr>
          </a:p>
          <a:p>
            <a:pPr indent="-158750" lvl="1" marL="342900" rtl="0" algn="l">
              <a:lnSpc>
                <a:spcPct val="115000"/>
              </a:lnSpc>
              <a:spcBef>
                <a:spcPts val="0"/>
              </a:spcBef>
              <a:spcAft>
                <a:spcPts val="0"/>
              </a:spcAft>
              <a:buClr>
                <a:schemeClr val="lt1"/>
              </a:buClr>
              <a:buSzPts val="1100"/>
              <a:buChar char="○"/>
            </a:pPr>
            <a:r>
              <a:rPr lang="en">
                <a:solidFill>
                  <a:schemeClr val="lt1"/>
                </a:solidFill>
              </a:rPr>
              <a:t>Tiktok/Meta video/caption pairs</a:t>
            </a:r>
            <a:endParaRPr>
              <a:solidFill>
                <a:schemeClr val="lt1"/>
              </a:solidFill>
            </a:endParaRPr>
          </a:p>
          <a:p>
            <a:pPr indent="-158750" lvl="1" marL="342900" rtl="0" algn="l">
              <a:lnSpc>
                <a:spcPct val="115000"/>
              </a:lnSpc>
              <a:spcBef>
                <a:spcPts val="0"/>
              </a:spcBef>
              <a:spcAft>
                <a:spcPts val="0"/>
              </a:spcAft>
              <a:buClr>
                <a:schemeClr val="lt1"/>
              </a:buClr>
              <a:buSzPts val="1100"/>
              <a:buChar char="○"/>
            </a:pPr>
            <a:r>
              <a:rPr lang="en">
                <a:solidFill>
                  <a:schemeClr val="lt1"/>
                </a:solidFill>
              </a:rPr>
              <a:t>Filter the best matching frame to the caption using CLIP Similarity</a:t>
            </a:r>
            <a:endParaRPr>
              <a:solidFill>
                <a:schemeClr val="lt1"/>
              </a:solidFill>
            </a:endParaRPr>
          </a:p>
          <a:p>
            <a:pPr indent="0" lvl="0" marL="342900" rtl="0" algn="l">
              <a:lnSpc>
                <a:spcPct val="115000"/>
              </a:lnSpc>
              <a:spcBef>
                <a:spcPts val="0"/>
              </a:spcBef>
              <a:spcAft>
                <a:spcPts val="0"/>
              </a:spcAft>
              <a:buNone/>
            </a:pPr>
            <a:r>
              <a:t/>
            </a:r>
            <a:endParaRPr>
              <a:solidFill>
                <a:schemeClr val="lt1"/>
              </a:solidFill>
            </a:endParaRPr>
          </a:p>
          <a:p>
            <a:pPr indent="-158750" lvl="0" marL="177800" rtl="0" algn="l">
              <a:lnSpc>
                <a:spcPct val="115000"/>
              </a:lnSpc>
              <a:spcBef>
                <a:spcPts val="0"/>
              </a:spcBef>
              <a:spcAft>
                <a:spcPts val="0"/>
              </a:spcAft>
              <a:buClr>
                <a:schemeClr val="lt1"/>
              </a:buClr>
              <a:buSzPts val="1100"/>
              <a:buChar char="●"/>
            </a:pPr>
            <a:r>
              <a:rPr lang="en">
                <a:solidFill>
                  <a:schemeClr val="lt1"/>
                </a:solidFill>
              </a:rPr>
              <a:t>200M image-caption pairs (growing daily)</a:t>
            </a:r>
            <a:endParaRPr>
              <a:solidFill>
                <a:schemeClr val="lt1"/>
              </a:solidFill>
            </a:endParaRPr>
          </a:p>
          <a:p>
            <a:pPr indent="-158750" lvl="1" marL="342900" rtl="0" algn="l">
              <a:lnSpc>
                <a:spcPct val="115000"/>
              </a:lnSpc>
              <a:spcBef>
                <a:spcPts val="0"/>
              </a:spcBef>
              <a:spcAft>
                <a:spcPts val="0"/>
              </a:spcAft>
              <a:buClr>
                <a:schemeClr val="lt1"/>
              </a:buClr>
              <a:buSzPts val="1100"/>
              <a:buChar char="○"/>
            </a:pPr>
            <a:r>
              <a:rPr lang="en">
                <a:solidFill>
                  <a:schemeClr val="lt1"/>
                </a:solidFill>
              </a:rPr>
              <a:t>Filter additional ones out based on low similarity score. </a:t>
            </a:r>
            <a:endParaRPr>
              <a:solidFill>
                <a:schemeClr val="lt1"/>
              </a:solidFill>
            </a:endParaRPr>
          </a:p>
          <a:p>
            <a:pPr indent="-158750" lvl="1" marL="342900" rtl="0" algn="l">
              <a:lnSpc>
                <a:spcPct val="115000"/>
              </a:lnSpc>
              <a:spcBef>
                <a:spcPts val="0"/>
              </a:spcBef>
              <a:spcAft>
                <a:spcPts val="0"/>
              </a:spcAft>
              <a:buClr>
                <a:schemeClr val="lt1"/>
              </a:buClr>
              <a:buSzPts val="1100"/>
              <a:buChar char="○"/>
            </a:pPr>
            <a:r>
              <a:rPr lang="en">
                <a:solidFill>
                  <a:schemeClr val="lt1"/>
                </a:solidFill>
              </a:rPr>
              <a:t>Plan to scale to &gt;1B vectors very soon</a:t>
            </a:r>
            <a:br>
              <a:rPr lang="en">
                <a:solidFill>
                  <a:schemeClr val="lt1"/>
                </a:solidFill>
              </a:rPr>
            </a:br>
            <a:endParaRPr>
              <a:solidFill>
                <a:schemeClr val="lt1"/>
              </a:solidFill>
            </a:endParaRPr>
          </a:p>
          <a:p>
            <a:pPr indent="-158750" lvl="0" marL="177800" rtl="0" algn="l">
              <a:lnSpc>
                <a:spcPct val="115000"/>
              </a:lnSpc>
              <a:spcBef>
                <a:spcPts val="0"/>
              </a:spcBef>
              <a:spcAft>
                <a:spcPts val="0"/>
              </a:spcAft>
              <a:buClr>
                <a:schemeClr val="lt1"/>
              </a:buClr>
              <a:buSzPts val="1100"/>
              <a:buChar char="●"/>
            </a:pPr>
            <a:r>
              <a:rPr lang="en">
                <a:solidFill>
                  <a:schemeClr val="lt1"/>
                </a:solidFill>
              </a:rPr>
              <a:t>Add additional metadata to enable even more complex filters</a:t>
            </a:r>
            <a:br>
              <a:rPr lang="en">
                <a:solidFill>
                  <a:schemeClr val="lt1"/>
                </a:solidFill>
              </a:rPr>
            </a:br>
            <a:endParaRPr>
              <a:solidFill>
                <a:schemeClr val="lt1"/>
              </a:solidFill>
            </a:endParaRPr>
          </a:p>
          <a:p>
            <a:pPr indent="-158750" lvl="0" marL="177800" rtl="0" algn="l">
              <a:lnSpc>
                <a:spcPct val="115000"/>
              </a:lnSpc>
              <a:spcBef>
                <a:spcPts val="0"/>
              </a:spcBef>
              <a:spcAft>
                <a:spcPts val="0"/>
              </a:spcAft>
              <a:buClr>
                <a:schemeClr val="lt1"/>
              </a:buClr>
              <a:buSzPts val="1100"/>
              <a:buChar char="●"/>
            </a:pPr>
            <a:r>
              <a:rPr lang="en">
                <a:solidFill>
                  <a:schemeClr val="lt1"/>
                </a:solidFill>
              </a:rPr>
              <a:t>Finetune and re-index!</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0"/>
          <p:cNvPicPr preferRelativeResize="0"/>
          <p:nvPr/>
        </p:nvPicPr>
        <p:blipFill rotWithShape="1">
          <a:blip r:embed="rId3">
            <a:alphaModFix/>
          </a:blip>
          <a:srcRect b="0" l="0" r="0" t="0"/>
          <a:stretch/>
        </p:blipFill>
        <p:spPr>
          <a:xfrm>
            <a:off x="2286000" y="742948"/>
            <a:ext cx="4572000" cy="365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idx="1" type="body"/>
          </p:nvPr>
        </p:nvSpPr>
        <p:spPr>
          <a:xfrm>
            <a:off x="493301" y="355903"/>
            <a:ext cx="7838100" cy="270000"/>
          </a:xfrm>
          <a:prstGeom prst="rect">
            <a:avLst/>
          </a:prstGeom>
          <a:noFill/>
          <a:ln>
            <a:noFill/>
          </a:ln>
        </p:spPr>
        <p:txBody>
          <a:bodyPr anchorCtr="0" anchor="t" bIns="17150" lIns="34275" spcFirstLastPara="1" rIns="34275" wrap="square" tIns="17150">
            <a:spAutoFit/>
          </a:bodyPr>
          <a:lstStyle/>
          <a:p>
            <a:pPr indent="0" lvl="0" marL="0" rtl="0" algn="l">
              <a:lnSpc>
                <a:spcPct val="90000"/>
              </a:lnSpc>
              <a:spcBef>
                <a:spcPts val="0"/>
              </a:spcBef>
              <a:spcAft>
                <a:spcPts val="0"/>
              </a:spcAft>
              <a:buClr>
                <a:srgbClr val="496180"/>
              </a:buClr>
              <a:buSzPts val="1700"/>
              <a:buFont typeface="Open Sans ExtraBold"/>
              <a:buNone/>
            </a:pPr>
            <a:r>
              <a:rPr lang="en"/>
              <a:t>Problem </a:t>
            </a:r>
            <a:endParaRPr/>
          </a:p>
        </p:txBody>
      </p:sp>
      <p:sp>
        <p:nvSpPr>
          <p:cNvPr id="298" name="Google Shape;298;p36"/>
          <p:cNvSpPr txBox="1"/>
          <p:nvPr>
            <p:ph idx="2" type="body"/>
          </p:nvPr>
        </p:nvSpPr>
        <p:spPr>
          <a:xfrm>
            <a:off x="493300" y="1113025"/>
            <a:ext cx="5706900" cy="3759600"/>
          </a:xfrm>
          <a:prstGeom prst="rect">
            <a:avLst/>
          </a:prstGeom>
          <a:noFill/>
          <a:ln>
            <a:noFill/>
          </a:ln>
        </p:spPr>
        <p:txBody>
          <a:bodyPr anchorCtr="0" anchor="t" bIns="17150" lIns="34275" spcFirstLastPara="1" rIns="34275" wrap="square" tIns="17150">
            <a:spAutoFit/>
          </a:bodyPr>
          <a:lstStyle/>
          <a:p>
            <a:pPr indent="-158750" lvl="0" marL="177800" rtl="0" algn="l">
              <a:lnSpc>
                <a:spcPct val="100000"/>
              </a:lnSpc>
              <a:spcBef>
                <a:spcPts val="0"/>
              </a:spcBef>
              <a:spcAft>
                <a:spcPts val="0"/>
              </a:spcAft>
              <a:buClr>
                <a:schemeClr val="lt1"/>
              </a:buClr>
              <a:buSzPts val="1100"/>
              <a:buChar char="●"/>
            </a:pPr>
            <a:r>
              <a:rPr lang="en">
                <a:solidFill>
                  <a:schemeClr val="lt1"/>
                </a:solidFill>
              </a:rPr>
              <a:t>Brand Safety across platforms - </a:t>
            </a:r>
            <a:r>
              <a:rPr b="1" lang="en">
                <a:solidFill>
                  <a:schemeClr val="lt1"/>
                </a:solidFill>
                <a:latin typeface="Open Sans"/>
                <a:ea typeface="Open Sans"/>
                <a:cs typeface="Open Sans"/>
                <a:sym typeface="Open Sans"/>
              </a:rPr>
              <a:t>YouTube, TikTok, Meta, Snap</a:t>
            </a:r>
            <a:br>
              <a:rPr lang="en">
                <a:solidFill>
                  <a:schemeClr val="lt1"/>
                </a:solidFill>
              </a:rPr>
            </a:br>
            <a:endParaRPr>
              <a:solidFill>
                <a:schemeClr val="lt1"/>
              </a:solidFill>
            </a:endParaRPr>
          </a:p>
          <a:p>
            <a:pPr indent="-158750" lvl="0" marL="177800" rtl="0" algn="l">
              <a:lnSpc>
                <a:spcPct val="100000"/>
              </a:lnSpc>
              <a:spcBef>
                <a:spcPts val="0"/>
              </a:spcBef>
              <a:spcAft>
                <a:spcPts val="0"/>
              </a:spcAft>
              <a:buClr>
                <a:schemeClr val="lt1"/>
              </a:buClr>
              <a:buSzPts val="1100"/>
              <a:buChar char="●"/>
            </a:pPr>
            <a:r>
              <a:rPr lang="en">
                <a:solidFill>
                  <a:schemeClr val="lt1"/>
                </a:solidFill>
              </a:rPr>
              <a:t>Brands such as Adidas, Disney, etc. looking to advertise on these platforms</a:t>
            </a:r>
            <a:br>
              <a:rPr lang="en">
                <a:solidFill>
                  <a:schemeClr val="lt1"/>
                </a:solidFill>
              </a:rPr>
            </a:br>
            <a:r>
              <a:rPr lang="en">
                <a:solidFill>
                  <a:schemeClr val="lt1"/>
                </a:solidFill>
              </a:rPr>
              <a:t>come to us to ensure </a:t>
            </a:r>
            <a:r>
              <a:rPr b="1" lang="en">
                <a:solidFill>
                  <a:schemeClr val="lt1"/>
                </a:solidFill>
                <a:latin typeface="Open Sans"/>
                <a:ea typeface="Open Sans"/>
                <a:cs typeface="Open Sans"/>
                <a:sym typeface="Open Sans"/>
              </a:rPr>
              <a:t>Brand Suitability</a:t>
            </a:r>
            <a:r>
              <a:rPr lang="en">
                <a:solidFill>
                  <a:schemeClr val="lt1"/>
                </a:solidFill>
              </a:rPr>
              <a:t> and </a:t>
            </a:r>
            <a:r>
              <a:rPr b="1" lang="en">
                <a:solidFill>
                  <a:schemeClr val="lt1"/>
                </a:solidFill>
                <a:latin typeface="Open Sans"/>
                <a:ea typeface="Open Sans"/>
                <a:cs typeface="Open Sans"/>
                <a:sym typeface="Open Sans"/>
              </a:rPr>
              <a:t>Safety </a:t>
            </a:r>
            <a:r>
              <a:rPr lang="en">
                <a:solidFill>
                  <a:schemeClr val="lt1"/>
                </a:solidFill>
              </a:rPr>
              <a:t>across several risk categories </a:t>
            </a:r>
            <a:endParaRPr>
              <a:solidFill>
                <a:schemeClr val="lt1"/>
              </a:solidFill>
            </a:endParaRPr>
          </a:p>
          <a:p>
            <a:pPr indent="457200" lvl="0" marL="0" rtl="0" algn="l">
              <a:lnSpc>
                <a:spcPct val="100000"/>
              </a:lnSpc>
              <a:spcBef>
                <a:spcPts val="0"/>
              </a:spcBef>
              <a:spcAft>
                <a:spcPts val="0"/>
              </a:spcAft>
              <a:buNone/>
            </a:pPr>
            <a:r>
              <a:rPr lang="en">
                <a:solidFill>
                  <a:schemeClr val="lt1"/>
                </a:solidFill>
              </a:rPr>
              <a:t>Profanity</a:t>
            </a:r>
            <a:endParaRPr>
              <a:solidFill>
                <a:schemeClr val="lt1"/>
              </a:solidFill>
            </a:endParaRPr>
          </a:p>
          <a:p>
            <a:pPr indent="457200" lvl="0" marL="0" rtl="0" algn="l">
              <a:lnSpc>
                <a:spcPct val="100000"/>
              </a:lnSpc>
              <a:spcBef>
                <a:spcPts val="0"/>
              </a:spcBef>
              <a:spcAft>
                <a:spcPts val="0"/>
              </a:spcAft>
              <a:buNone/>
            </a:pPr>
            <a:r>
              <a:rPr lang="en">
                <a:solidFill>
                  <a:schemeClr val="lt1"/>
                </a:solidFill>
              </a:rPr>
              <a:t>Hate speech</a:t>
            </a:r>
            <a:endParaRPr>
              <a:solidFill>
                <a:schemeClr val="lt1"/>
              </a:solidFill>
            </a:endParaRPr>
          </a:p>
          <a:p>
            <a:pPr indent="457200" lvl="0" marL="0" rtl="0" algn="l">
              <a:lnSpc>
                <a:spcPct val="100000"/>
              </a:lnSpc>
              <a:spcBef>
                <a:spcPts val="0"/>
              </a:spcBef>
              <a:spcAft>
                <a:spcPts val="0"/>
              </a:spcAft>
              <a:buNone/>
            </a:pPr>
            <a:r>
              <a:rPr lang="en">
                <a:solidFill>
                  <a:schemeClr val="lt1"/>
                </a:solidFill>
              </a:rPr>
              <a:t>Adult</a:t>
            </a:r>
            <a:endParaRPr>
              <a:solidFill>
                <a:schemeClr val="lt1"/>
              </a:solidFill>
            </a:endParaRPr>
          </a:p>
          <a:p>
            <a:pPr indent="457200" lvl="0" marL="0" rtl="0" algn="l">
              <a:lnSpc>
                <a:spcPct val="100000"/>
              </a:lnSpc>
              <a:spcBef>
                <a:spcPts val="0"/>
              </a:spcBef>
              <a:spcAft>
                <a:spcPts val="0"/>
              </a:spcAft>
              <a:buNone/>
            </a:pPr>
            <a:r>
              <a:rPr lang="en">
                <a:solidFill>
                  <a:schemeClr val="lt1"/>
                </a:solidFill>
              </a:rPr>
              <a:t>Drugs, Alcohol and Tobacco </a:t>
            </a:r>
            <a:endParaRPr>
              <a:solidFill>
                <a:schemeClr val="lt1"/>
              </a:solidFill>
            </a:endParaRPr>
          </a:p>
          <a:p>
            <a:pPr indent="457200" lvl="0" marL="0" rtl="0" algn="l">
              <a:lnSpc>
                <a:spcPct val="100000"/>
              </a:lnSpc>
              <a:spcBef>
                <a:spcPts val="0"/>
              </a:spcBef>
              <a:spcAft>
                <a:spcPts val="0"/>
              </a:spcAft>
              <a:buNone/>
            </a:pPr>
            <a:r>
              <a:rPr lang="en">
                <a:solidFill>
                  <a:schemeClr val="lt1"/>
                </a:solidFill>
              </a:rPr>
              <a:t>Graphic</a:t>
            </a:r>
            <a:endParaRPr>
              <a:solidFill>
                <a:schemeClr val="lt1"/>
              </a:solidFill>
            </a:endParaRPr>
          </a:p>
          <a:p>
            <a:pPr indent="457200" lvl="0" marL="0" rtl="0" algn="l">
              <a:lnSpc>
                <a:spcPct val="100000"/>
              </a:lnSpc>
              <a:spcBef>
                <a:spcPts val="0"/>
              </a:spcBef>
              <a:spcAft>
                <a:spcPts val="0"/>
              </a:spcAft>
              <a:buNone/>
            </a:pPr>
            <a:r>
              <a:rPr lang="en">
                <a:solidFill>
                  <a:schemeClr val="lt1"/>
                </a:solidFill>
              </a:rPr>
              <a:t>etc.</a:t>
            </a:r>
            <a:endParaRPr>
              <a:solidFill>
                <a:schemeClr val="lt1"/>
              </a:solidFill>
            </a:endParaRPr>
          </a:p>
          <a:p>
            <a:pPr indent="457200" lvl="0" marL="0" rtl="0" algn="l">
              <a:lnSpc>
                <a:spcPct val="100000"/>
              </a:lnSpc>
              <a:spcBef>
                <a:spcPts val="0"/>
              </a:spcBef>
              <a:spcAft>
                <a:spcPts val="0"/>
              </a:spcAft>
              <a:buNone/>
            </a:pPr>
            <a:br>
              <a:rPr lang="en">
                <a:solidFill>
                  <a:schemeClr val="lt1"/>
                </a:solidFill>
              </a:rPr>
            </a:br>
            <a:endParaRPr>
              <a:solidFill>
                <a:schemeClr val="lt1"/>
              </a:solidFill>
            </a:endParaRPr>
          </a:p>
          <a:p>
            <a:pPr indent="-158750" lvl="0" marL="177800" rtl="0" algn="l">
              <a:lnSpc>
                <a:spcPct val="100000"/>
              </a:lnSpc>
              <a:spcBef>
                <a:spcPts val="0"/>
              </a:spcBef>
              <a:spcAft>
                <a:spcPts val="0"/>
              </a:spcAft>
              <a:buClr>
                <a:schemeClr val="lt1"/>
              </a:buClr>
              <a:buSzPts val="1100"/>
              <a:buChar char="●"/>
            </a:pPr>
            <a:r>
              <a:rPr lang="en">
                <a:solidFill>
                  <a:schemeClr val="lt1"/>
                </a:solidFill>
              </a:rPr>
              <a:t>Need robust models to classify content using multiple features - </a:t>
            </a:r>
            <a:endParaRPr>
              <a:solidFill>
                <a:schemeClr val="lt1"/>
              </a:solidFill>
            </a:endParaRPr>
          </a:p>
          <a:p>
            <a:pPr indent="0" lvl="0" marL="0" rtl="0" algn="l">
              <a:lnSpc>
                <a:spcPct val="100000"/>
              </a:lnSpc>
              <a:spcBef>
                <a:spcPts val="0"/>
              </a:spcBef>
              <a:spcAft>
                <a:spcPts val="0"/>
              </a:spcAft>
              <a:buNone/>
            </a:pPr>
            <a:r>
              <a:rPr lang="en">
                <a:solidFill>
                  <a:schemeClr val="lt1"/>
                </a:solidFill>
              </a:rPr>
              <a:t>	Caption</a:t>
            </a:r>
            <a:endParaRPr>
              <a:solidFill>
                <a:schemeClr val="lt1"/>
              </a:solidFill>
            </a:endParaRPr>
          </a:p>
          <a:p>
            <a:pPr indent="0" lvl="0" marL="0" rtl="0" algn="l">
              <a:lnSpc>
                <a:spcPct val="100000"/>
              </a:lnSpc>
              <a:spcBef>
                <a:spcPts val="0"/>
              </a:spcBef>
              <a:spcAft>
                <a:spcPts val="0"/>
              </a:spcAft>
              <a:buNone/>
            </a:pPr>
            <a:r>
              <a:rPr lang="en">
                <a:solidFill>
                  <a:schemeClr val="lt1"/>
                </a:solidFill>
              </a:rPr>
              <a:t>	Hashtags</a:t>
            </a:r>
            <a:endParaRPr>
              <a:solidFill>
                <a:schemeClr val="lt1"/>
              </a:solidFill>
            </a:endParaRPr>
          </a:p>
          <a:p>
            <a:pPr indent="0" lvl="0" marL="0" rtl="0" algn="l">
              <a:lnSpc>
                <a:spcPct val="100000"/>
              </a:lnSpc>
              <a:spcBef>
                <a:spcPts val="0"/>
              </a:spcBef>
              <a:spcAft>
                <a:spcPts val="0"/>
              </a:spcAft>
              <a:buNone/>
            </a:pPr>
            <a:r>
              <a:rPr lang="en">
                <a:solidFill>
                  <a:schemeClr val="lt1"/>
                </a:solidFill>
              </a:rPr>
              <a:t>	Video</a:t>
            </a:r>
            <a:endParaRPr>
              <a:solidFill>
                <a:schemeClr val="lt1"/>
              </a:solidFill>
            </a:endParaRPr>
          </a:p>
          <a:p>
            <a:pPr indent="0" lvl="0" marL="0" rtl="0" algn="l">
              <a:lnSpc>
                <a:spcPct val="100000"/>
              </a:lnSpc>
              <a:spcBef>
                <a:spcPts val="0"/>
              </a:spcBef>
              <a:spcAft>
                <a:spcPts val="0"/>
              </a:spcAft>
              <a:buNone/>
            </a:pPr>
            <a:r>
              <a:rPr lang="en">
                <a:solidFill>
                  <a:schemeClr val="lt1"/>
                </a:solidFill>
              </a:rPr>
              <a:t>	Audio transcript </a:t>
            </a:r>
            <a:endParaRPr>
              <a:solidFill>
                <a:schemeClr val="lt1"/>
              </a:solidFill>
            </a:endParaRPr>
          </a:p>
          <a:p>
            <a:pPr indent="0" lvl="0" marL="0" rtl="0" algn="l">
              <a:lnSpc>
                <a:spcPct val="100000"/>
              </a:lnSpc>
              <a:spcBef>
                <a:spcPts val="0"/>
              </a:spcBef>
              <a:spcAft>
                <a:spcPts val="0"/>
              </a:spcAft>
              <a:buNone/>
            </a:pPr>
            <a:r>
              <a:rPr lang="en">
                <a:solidFill>
                  <a:schemeClr val="lt1"/>
                </a:solidFill>
              </a:rPr>
              <a:t>	User/Content metadata such as likes, impressions, user handle, etc. </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0" lvl="0" marL="0" rtl="0" algn="ctr">
              <a:lnSpc>
                <a:spcPct val="100000"/>
              </a:lnSpc>
              <a:spcBef>
                <a:spcPts val="0"/>
              </a:spcBef>
              <a:spcAft>
                <a:spcPts val="0"/>
              </a:spcAft>
              <a:buNone/>
            </a:pPr>
            <a:r>
              <a:rPr i="1" lang="en">
                <a:solidFill>
                  <a:schemeClr val="lt1"/>
                </a:solidFill>
                <a:latin typeface="Calibri"/>
                <a:ea typeface="Calibri"/>
                <a:cs typeface="Calibri"/>
                <a:sym typeface="Calibri"/>
              </a:rPr>
              <a:t>“81% of respondents would stop purchasing a product they regularly buy if they discovered the brand’s ads had appear next to racist content or hate speech”</a:t>
            </a:r>
            <a:endParaRPr i="1">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idx="2" type="body"/>
          </p:nvPr>
        </p:nvSpPr>
        <p:spPr>
          <a:xfrm>
            <a:off x="1915960" y="2255381"/>
            <a:ext cx="3215925" cy="323213"/>
          </a:xfrm>
          <a:prstGeom prst="rect">
            <a:avLst/>
          </a:prstGeom>
          <a:noFill/>
          <a:ln>
            <a:noFill/>
          </a:ln>
        </p:spPr>
        <p:txBody>
          <a:bodyPr anchorCtr="0" anchor="t" bIns="17150" lIns="34275" spcFirstLastPara="1" rIns="34275" wrap="square" tIns="17150">
            <a:spAutoFit/>
          </a:bodyPr>
          <a:lstStyle/>
          <a:p>
            <a:pPr indent="0" lvl="0" marL="0" rtl="0" algn="l">
              <a:lnSpc>
                <a:spcPct val="100000"/>
              </a:lnSpc>
              <a:spcBef>
                <a:spcPts val="0"/>
              </a:spcBef>
              <a:spcAft>
                <a:spcPts val="0"/>
              </a:spcAft>
              <a:buClr>
                <a:srgbClr val="496180"/>
              </a:buClr>
              <a:buSzPts val="1900"/>
              <a:buFont typeface="Open Sans ExtraBold"/>
              <a:buNone/>
            </a:pPr>
            <a:r>
              <a:rPr lang="en"/>
              <a:t>Data, Data, Everywhere!</a:t>
            </a:r>
            <a:endParaRPr/>
          </a:p>
        </p:txBody>
      </p:sp>
      <p:pic>
        <p:nvPicPr>
          <p:cNvPr descr="Image" id="304" name="Google Shape;304;p37"/>
          <p:cNvPicPr preferRelativeResize="0"/>
          <p:nvPr/>
        </p:nvPicPr>
        <p:blipFill rotWithShape="1">
          <a:blip r:embed="rId3">
            <a:alphaModFix/>
          </a:blip>
          <a:srcRect b="0" l="0" r="0" t="0"/>
          <a:stretch/>
        </p:blipFill>
        <p:spPr>
          <a:xfrm>
            <a:off x="8902166" y="150687"/>
            <a:ext cx="93194" cy="83543"/>
          </a:xfrm>
          <a:prstGeom prst="rect">
            <a:avLst/>
          </a:prstGeom>
          <a:noFill/>
          <a:ln>
            <a:noFill/>
          </a:ln>
        </p:spPr>
      </p:pic>
      <p:pic>
        <p:nvPicPr>
          <p:cNvPr descr="Image" id="305" name="Google Shape;305;p37"/>
          <p:cNvPicPr preferRelativeResize="0"/>
          <p:nvPr/>
        </p:nvPicPr>
        <p:blipFill rotWithShape="1">
          <a:blip r:embed="rId3">
            <a:alphaModFix amt="55759"/>
          </a:blip>
          <a:srcRect b="0" l="0" r="0" t="0"/>
          <a:stretch/>
        </p:blipFill>
        <p:spPr>
          <a:xfrm>
            <a:off x="8762131" y="150687"/>
            <a:ext cx="93195" cy="83543"/>
          </a:xfrm>
          <a:prstGeom prst="rect">
            <a:avLst/>
          </a:prstGeom>
          <a:noFill/>
          <a:ln>
            <a:noFill/>
          </a:ln>
        </p:spPr>
      </p:pic>
      <p:pic>
        <p:nvPicPr>
          <p:cNvPr descr="Image" id="306" name="Google Shape;306;p37"/>
          <p:cNvPicPr preferRelativeResize="0"/>
          <p:nvPr/>
        </p:nvPicPr>
        <p:blipFill rotWithShape="1">
          <a:blip r:embed="rId3">
            <a:alphaModFix amt="31079"/>
          </a:blip>
          <a:srcRect b="0" l="0" r="0" t="0"/>
          <a:stretch/>
        </p:blipFill>
        <p:spPr>
          <a:xfrm>
            <a:off x="8622097" y="150687"/>
            <a:ext cx="93195" cy="83543"/>
          </a:xfrm>
          <a:prstGeom prst="rect">
            <a:avLst/>
          </a:prstGeom>
          <a:noFill/>
          <a:ln>
            <a:noFill/>
          </a:ln>
        </p:spPr>
      </p:pic>
      <p:sp>
        <p:nvSpPr>
          <p:cNvPr id="307" name="Google Shape;307;p37"/>
          <p:cNvSpPr txBox="1"/>
          <p:nvPr>
            <p:ph idx="2" type="body"/>
          </p:nvPr>
        </p:nvSpPr>
        <p:spPr>
          <a:xfrm>
            <a:off x="5851472" y="2318062"/>
            <a:ext cx="3215925" cy="236588"/>
          </a:xfrm>
          <a:prstGeom prst="rect">
            <a:avLst/>
          </a:prstGeom>
          <a:noFill/>
          <a:ln>
            <a:noFill/>
          </a:ln>
        </p:spPr>
        <p:txBody>
          <a:bodyPr anchorCtr="0" anchor="t" bIns="17150" lIns="34275" spcFirstLastPara="1" rIns="34275" wrap="square" tIns="17150">
            <a:spAutoFit/>
          </a:bodyPr>
          <a:lstStyle/>
          <a:p>
            <a:pPr indent="0" lvl="0" marL="0" rtl="0" algn="ctr">
              <a:lnSpc>
                <a:spcPct val="100000"/>
              </a:lnSpc>
              <a:spcBef>
                <a:spcPts val="0"/>
              </a:spcBef>
              <a:spcAft>
                <a:spcPts val="0"/>
              </a:spcAft>
              <a:buClr>
                <a:srgbClr val="496180"/>
              </a:buClr>
              <a:buSzPts val="1900"/>
              <a:buFont typeface="Open Sans ExtraBold"/>
              <a:buNone/>
            </a:pPr>
            <a:r>
              <a:rPr lang="en" sz="1300">
                <a:solidFill>
                  <a:schemeClr val="lt2"/>
                </a:solidFill>
              </a:rPr>
              <a:t>Replace Image Here</a:t>
            </a:r>
            <a:endParaRPr sz="1300">
              <a:solidFill>
                <a:schemeClr val="lt2"/>
              </a:solidFill>
            </a:endParaRPr>
          </a:p>
        </p:txBody>
      </p:sp>
      <p:pic>
        <p:nvPicPr>
          <p:cNvPr id="308" name="Google Shape;308;p37"/>
          <p:cNvPicPr preferRelativeResize="0"/>
          <p:nvPr/>
        </p:nvPicPr>
        <p:blipFill rotWithShape="1">
          <a:blip r:embed="rId4">
            <a:alphaModFix/>
          </a:blip>
          <a:srcRect b="0" l="0" r="0" t="0"/>
          <a:stretch/>
        </p:blipFill>
        <p:spPr>
          <a:xfrm>
            <a:off x="5182659" y="1403841"/>
            <a:ext cx="3532631" cy="2649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8"/>
          <p:cNvPicPr preferRelativeResize="0"/>
          <p:nvPr/>
        </p:nvPicPr>
        <p:blipFill rotWithShape="1">
          <a:blip r:embed="rId3">
            <a:alphaModFix/>
          </a:blip>
          <a:srcRect b="0" l="0" r="0" t="18005"/>
          <a:stretch/>
        </p:blipFill>
        <p:spPr>
          <a:xfrm>
            <a:off x="3206927" y="776975"/>
            <a:ext cx="2646997" cy="2966413"/>
          </a:xfrm>
          <a:prstGeom prst="rect">
            <a:avLst/>
          </a:prstGeom>
          <a:noFill/>
          <a:ln>
            <a:noFill/>
          </a:ln>
        </p:spPr>
      </p:pic>
      <p:sp>
        <p:nvSpPr>
          <p:cNvPr id="314" name="Google Shape;314;p38"/>
          <p:cNvSpPr txBox="1"/>
          <p:nvPr/>
        </p:nvSpPr>
        <p:spPr>
          <a:xfrm>
            <a:off x="3316000" y="3825520"/>
            <a:ext cx="2733600" cy="192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swald SemiBold"/>
                <a:ea typeface="Oswald SemiBold"/>
                <a:cs typeface="Oswald SemiBold"/>
                <a:sym typeface="Oswald SemiBold"/>
              </a:rPr>
              <a:t>Visual depiction of me trying to find anything in that data</a:t>
            </a:r>
            <a:endParaRPr b="0" i="0" sz="800" u="none" cap="none" strike="noStrike">
              <a:solidFill>
                <a:srgbClr val="000000"/>
              </a:solidFill>
              <a:latin typeface="Oswald SemiBold"/>
              <a:ea typeface="Oswald SemiBold"/>
              <a:cs typeface="Oswald SemiBold"/>
              <a:sym typeface="Oswal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idx="1" type="body"/>
          </p:nvPr>
        </p:nvSpPr>
        <p:spPr>
          <a:xfrm>
            <a:off x="493301" y="355903"/>
            <a:ext cx="7838212" cy="268425"/>
          </a:xfrm>
          <a:prstGeom prst="rect">
            <a:avLst/>
          </a:prstGeom>
          <a:noFill/>
          <a:ln>
            <a:noFill/>
          </a:ln>
        </p:spPr>
        <p:txBody>
          <a:bodyPr anchorCtr="0" anchor="t" bIns="17150" lIns="34275" spcFirstLastPara="1" rIns="34275" wrap="square" tIns="17150">
            <a:spAutoFit/>
          </a:bodyPr>
          <a:lstStyle/>
          <a:p>
            <a:pPr indent="0" lvl="0" marL="0" rtl="0" algn="l">
              <a:lnSpc>
                <a:spcPct val="90000"/>
              </a:lnSpc>
              <a:spcBef>
                <a:spcPts val="0"/>
              </a:spcBef>
              <a:spcAft>
                <a:spcPts val="0"/>
              </a:spcAft>
              <a:buClr>
                <a:srgbClr val="496180"/>
              </a:buClr>
              <a:buSzPts val="1700"/>
              <a:buFont typeface="Open Sans ExtraBold"/>
              <a:buNone/>
            </a:pPr>
            <a:r>
              <a:rPr lang="en"/>
              <a:t>What if you’re looking for a video which has </a:t>
            </a:r>
            <a:endParaRPr/>
          </a:p>
        </p:txBody>
      </p:sp>
      <p:sp>
        <p:nvSpPr>
          <p:cNvPr id="320" name="Google Shape;320;p39"/>
          <p:cNvSpPr txBox="1"/>
          <p:nvPr>
            <p:ph idx="2" type="body"/>
          </p:nvPr>
        </p:nvSpPr>
        <p:spPr>
          <a:xfrm>
            <a:off x="493301" y="1113035"/>
            <a:ext cx="7838212" cy="1939388"/>
          </a:xfrm>
          <a:prstGeom prst="rect">
            <a:avLst/>
          </a:prstGeom>
          <a:noFill/>
          <a:ln>
            <a:noFill/>
          </a:ln>
        </p:spPr>
        <p:txBody>
          <a:bodyPr anchorCtr="0" anchor="t" bIns="17150" lIns="34275" spcFirstLastPara="1" rIns="34275" wrap="square" tIns="17150">
            <a:spAutoFit/>
          </a:bodyPr>
          <a:lstStyle/>
          <a:p>
            <a:pPr indent="-158750" lvl="0" marL="177800" rtl="0" algn="l">
              <a:lnSpc>
                <a:spcPct val="100000"/>
              </a:lnSpc>
              <a:spcBef>
                <a:spcPts val="0"/>
              </a:spcBef>
              <a:spcAft>
                <a:spcPts val="0"/>
              </a:spcAft>
              <a:buSzPts val="1100"/>
              <a:buChar char="●"/>
            </a:pPr>
            <a:r>
              <a:rPr lang="en"/>
              <a:t>a guy holding a beer can </a:t>
            </a:r>
            <a:br>
              <a:rPr lang="en"/>
            </a:br>
            <a:endParaRPr/>
          </a:p>
          <a:p>
            <a:pPr indent="-158750" lvl="0" marL="177800" rtl="0" algn="l">
              <a:lnSpc>
                <a:spcPct val="100000"/>
              </a:lnSpc>
              <a:spcBef>
                <a:spcPts val="0"/>
              </a:spcBef>
              <a:spcAft>
                <a:spcPts val="0"/>
              </a:spcAft>
              <a:buSzPts val="1100"/>
              <a:buChar char="●"/>
            </a:pPr>
            <a:r>
              <a:rPr lang="en"/>
              <a:t>someone talking about doing drugs </a:t>
            </a:r>
            <a:br>
              <a:rPr lang="en"/>
            </a:br>
            <a:endParaRPr/>
          </a:p>
          <a:p>
            <a:pPr indent="-158750" lvl="0" marL="177800" rtl="0" algn="l">
              <a:lnSpc>
                <a:spcPct val="100000"/>
              </a:lnSpc>
              <a:spcBef>
                <a:spcPts val="0"/>
              </a:spcBef>
              <a:spcAft>
                <a:spcPts val="0"/>
              </a:spcAft>
              <a:buSzPts val="1100"/>
              <a:buChar char="●"/>
            </a:pPr>
            <a:r>
              <a:rPr lang="en"/>
              <a:t>people texting about sexually explicit content</a:t>
            </a:r>
            <a:br>
              <a:rPr lang="en"/>
            </a:br>
            <a:endParaRPr/>
          </a:p>
          <a:p>
            <a:pPr indent="-158750" lvl="0" marL="177800" rtl="0" algn="l">
              <a:lnSpc>
                <a:spcPct val="100000"/>
              </a:lnSpc>
              <a:spcBef>
                <a:spcPts val="0"/>
              </a:spcBef>
              <a:spcAft>
                <a:spcPts val="0"/>
              </a:spcAft>
              <a:buSzPts val="1100"/>
              <a:buChar char="●"/>
            </a:pPr>
            <a:r>
              <a:rPr lang="en"/>
              <a:t>missiles being fired in the background</a:t>
            </a:r>
            <a:br>
              <a:rPr lang="en"/>
            </a:br>
            <a:endParaRPr/>
          </a:p>
          <a:p>
            <a:pPr indent="-158750" lvl="0" marL="177800" rtl="0" algn="l">
              <a:lnSpc>
                <a:spcPct val="100000"/>
              </a:lnSpc>
              <a:spcBef>
                <a:spcPts val="0"/>
              </a:spcBef>
              <a:spcAft>
                <a:spcPts val="0"/>
              </a:spcAft>
              <a:buSzPts val="1100"/>
              <a:buChar char="●"/>
            </a:pPr>
            <a:r>
              <a:rPr lang="en"/>
              <a:t>two people dressed up in deadpool cosplay suits fighting with swords </a:t>
            </a:r>
            <a:br>
              <a:rPr lang="en"/>
            </a:br>
            <a:endParaRPr/>
          </a:p>
          <a:p>
            <a:pPr indent="-158750" lvl="0" marL="177800" rtl="0" algn="l">
              <a:lnSpc>
                <a:spcPct val="100000"/>
              </a:lnSpc>
              <a:spcBef>
                <a:spcPts val="0"/>
              </a:spcBef>
              <a:spcAft>
                <a:spcPts val="0"/>
              </a:spcAft>
              <a:buSzPts val="1100"/>
              <a:buChar char="●"/>
            </a:pPr>
            <a:r>
              <a:rPr lang="en"/>
              <a:t>…(let your imagination run wild)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idx="4" type="body"/>
          </p:nvPr>
        </p:nvSpPr>
        <p:spPr>
          <a:xfrm>
            <a:off x="493301" y="355903"/>
            <a:ext cx="7752038" cy="502200"/>
          </a:xfrm>
          <a:prstGeom prst="rect">
            <a:avLst/>
          </a:prstGeom>
          <a:noFill/>
          <a:ln>
            <a:noFill/>
          </a:ln>
        </p:spPr>
        <p:txBody>
          <a:bodyPr anchorCtr="0" anchor="t" bIns="17150" lIns="34275" spcFirstLastPara="1" rIns="34275" wrap="square" tIns="17150">
            <a:spAutoFit/>
          </a:bodyPr>
          <a:lstStyle/>
          <a:p>
            <a:pPr indent="0" lvl="0" marL="0" rtl="0" algn="l">
              <a:lnSpc>
                <a:spcPct val="90000"/>
              </a:lnSpc>
              <a:spcBef>
                <a:spcPts val="0"/>
              </a:spcBef>
              <a:spcAft>
                <a:spcPts val="0"/>
              </a:spcAft>
              <a:buClr>
                <a:srgbClr val="496180"/>
              </a:buClr>
              <a:buSzPts val="1700"/>
              <a:buFont typeface="Open Sans ExtraBold"/>
              <a:buNone/>
            </a:pPr>
            <a:r>
              <a:rPr lang="en"/>
              <a:t>Or maybe a video similar to </a:t>
            </a:r>
            <a:endParaRPr/>
          </a:p>
          <a:p>
            <a:pPr indent="0" lvl="0" marL="0" rtl="0" algn="l">
              <a:lnSpc>
                <a:spcPct val="90000"/>
              </a:lnSpc>
              <a:spcBef>
                <a:spcPts val="0"/>
              </a:spcBef>
              <a:spcAft>
                <a:spcPts val="0"/>
              </a:spcAft>
              <a:buClr>
                <a:srgbClr val="496180"/>
              </a:buClr>
              <a:buSzPts val="1700"/>
              <a:buFont typeface="Open Sans ExtraBold"/>
              <a:buNone/>
            </a:pPr>
            <a:r>
              <a:t/>
            </a:r>
            <a:endParaRPr/>
          </a:p>
        </p:txBody>
      </p:sp>
      <p:pic>
        <p:nvPicPr>
          <p:cNvPr id="326" name="Google Shape;326;p40"/>
          <p:cNvPicPr preferRelativeResize="0"/>
          <p:nvPr/>
        </p:nvPicPr>
        <p:blipFill rotWithShape="1">
          <a:blip r:embed="rId3">
            <a:alphaModFix/>
          </a:blip>
          <a:srcRect b="0" l="0" r="0" t="0"/>
          <a:stretch/>
        </p:blipFill>
        <p:spPr>
          <a:xfrm>
            <a:off x="734559" y="2275153"/>
            <a:ext cx="2214787" cy="2214788"/>
          </a:xfrm>
          <a:prstGeom prst="rect">
            <a:avLst/>
          </a:prstGeom>
          <a:noFill/>
          <a:ln>
            <a:noFill/>
          </a:ln>
        </p:spPr>
      </p:pic>
      <p:pic>
        <p:nvPicPr>
          <p:cNvPr id="327" name="Google Shape;327;p40"/>
          <p:cNvPicPr preferRelativeResize="0"/>
          <p:nvPr/>
        </p:nvPicPr>
        <p:blipFill rotWithShape="1">
          <a:blip r:embed="rId4">
            <a:alphaModFix/>
          </a:blip>
          <a:srcRect b="0" l="0" r="0" t="0"/>
          <a:stretch/>
        </p:blipFill>
        <p:spPr>
          <a:xfrm>
            <a:off x="3810881" y="2029444"/>
            <a:ext cx="1522238" cy="2706206"/>
          </a:xfrm>
          <a:prstGeom prst="rect">
            <a:avLst/>
          </a:prstGeom>
          <a:noFill/>
          <a:ln>
            <a:noFill/>
          </a:ln>
        </p:spPr>
      </p:pic>
      <p:pic>
        <p:nvPicPr>
          <p:cNvPr id="328" name="Google Shape;328;p40"/>
          <p:cNvPicPr preferRelativeResize="0"/>
          <p:nvPr/>
        </p:nvPicPr>
        <p:blipFill rotWithShape="1">
          <a:blip r:embed="rId5">
            <a:alphaModFix/>
          </a:blip>
          <a:srcRect b="0" l="0" r="0" t="0"/>
          <a:stretch/>
        </p:blipFill>
        <p:spPr>
          <a:xfrm>
            <a:off x="6540891" y="2029453"/>
            <a:ext cx="1522238" cy="27061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idx="1" type="body"/>
          </p:nvPr>
        </p:nvSpPr>
        <p:spPr>
          <a:xfrm>
            <a:off x="493301" y="355903"/>
            <a:ext cx="7682063" cy="268425"/>
          </a:xfrm>
          <a:prstGeom prst="rect">
            <a:avLst/>
          </a:prstGeom>
          <a:noFill/>
          <a:ln>
            <a:noFill/>
          </a:ln>
        </p:spPr>
        <p:txBody>
          <a:bodyPr anchorCtr="0" anchor="t" bIns="17150" lIns="34275" spcFirstLastPara="1" rIns="34275" wrap="square" tIns="17150">
            <a:spAutoFit/>
          </a:bodyPr>
          <a:lstStyle/>
          <a:p>
            <a:pPr indent="0" lvl="0" marL="0" rtl="0" algn="l">
              <a:lnSpc>
                <a:spcPct val="90000"/>
              </a:lnSpc>
              <a:spcBef>
                <a:spcPts val="0"/>
              </a:spcBef>
              <a:spcAft>
                <a:spcPts val="0"/>
              </a:spcAft>
              <a:buClr>
                <a:srgbClr val="496180"/>
              </a:buClr>
              <a:buSzPts val="1700"/>
              <a:buFont typeface="Open Sans ExtraBold"/>
              <a:buNone/>
            </a:pPr>
            <a:r>
              <a:rPr lang="en"/>
              <a:t>Semantic Search be like </a:t>
            </a:r>
            <a:endParaRPr/>
          </a:p>
        </p:txBody>
      </p:sp>
      <p:pic>
        <p:nvPicPr>
          <p:cNvPr id="334" name="Google Shape;334;p41"/>
          <p:cNvPicPr preferRelativeResize="0"/>
          <p:nvPr/>
        </p:nvPicPr>
        <p:blipFill rotWithShape="1">
          <a:blip r:embed="rId3">
            <a:alphaModFix/>
          </a:blip>
          <a:srcRect b="0" l="0" r="0" t="0"/>
          <a:stretch/>
        </p:blipFill>
        <p:spPr>
          <a:xfrm>
            <a:off x="2850797" y="1038450"/>
            <a:ext cx="3442406" cy="306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2"/>
          <p:cNvPicPr preferRelativeResize="0"/>
          <p:nvPr/>
        </p:nvPicPr>
        <p:blipFill>
          <a:blip r:embed="rId3">
            <a:alphaModFix/>
          </a:blip>
          <a:stretch>
            <a:fillRect/>
          </a:stretch>
        </p:blipFill>
        <p:spPr>
          <a:xfrm>
            <a:off x="1217200" y="929288"/>
            <a:ext cx="6709599" cy="3959111"/>
          </a:xfrm>
          <a:prstGeom prst="rect">
            <a:avLst/>
          </a:prstGeom>
          <a:noFill/>
          <a:ln>
            <a:noFill/>
          </a:ln>
        </p:spPr>
      </p:pic>
      <p:sp>
        <p:nvSpPr>
          <p:cNvPr id="340" name="Google Shape;340;p42"/>
          <p:cNvSpPr txBox="1"/>
          <p:nvPr>
            <p:ph idx="1" type="body"/>
          </p:nvPr>
        </p:nvSpPr>
        <p:spPr>
          <a:xfrm>
            <a:off x="493301" y="355903"/>
            <a:ext cx="7838100" cy="270000"/>
          </a:xfrm>
          <a:prstGeom prst="rect">
            <a:avLst/>
          </a:prstGeom>
        </p:spPr>
        <p:txBody>
          <a:bodyPr anchorCtr="0" anchor="t" bIns="17150" lIns="34275" spcFirstLastPara="1" rIns="34275" wrap="square" tIns="17150">
            <a:spAutoFit/>
          </a:bodyPr>
          <a:lstStyle/>
          <a:p>
            <a:pPr indent="0" lvl="0" marL="0" rtl="0" algn="l">
              <a:spcBef>
                <a:spcPts val="0"/>
              </a:spcBef>
              <a:spcAft>
                <a:spcPts val="0"/>
              </a:spcAft>
              <a:buNone/>
            </a:pPr>
            <a:r>
              <a:rPr lang="en"/>
              <a:t>Text</a:t>
            </a:r>
            <a:r>
              <a:rPr lang="en"/>
              <a:t> search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idx="1" type="body"/>
          </p:nvPr>
        </p:nvSpPr>
        <p:spPr>
          <a:xfrm>
            <a:off x="493301" y="355903"/>
            <a:ext cx="7838100" cy="270000"/>
          </a:xfrm>
          <a:prstGeom prst="rect">
            <a:avLst/>
          </a:prstGeom>
        </p:spPr>
        <p:txBody>
          <a:bodyPr anchorCtr="0" anchor="t" bIns="17150" lIns="34275" spcFirstLastPara="1" rIns="34275" wrap="square" tIns="17150">
            <a:spAutoFit/>
          </a:bodyPr>
          <a:lstStyle/>
          <a:p>
            <a:pPr indent="0" lvl="0" marL="0" rtl="0" algn="l">
              <a:spcBef>
                <a:spcPts val="0"/>
              </a:spcBef>
              <a:spcAft>
                <a:spcPts val="0"/>
              </a:spcAft>
              <a:buNone/>
            </a:pPr>
            <a:r>
              <a:rPr lang="en"/>
              <a:t>Image search </a:t>
            </a:r>
            <a:endParaRPr/>
          </a:p>
        </p:txBody>
      </p:sp>
      <p:pic>
        <p:nvPicPr>
          <p:cNvPr id="346" name="Google Shape;346;p43"/>
          <p:cNvPicPr preferRelativeResize="0"/>
          <p:nvPr/>
        </p:nvPicPr>
        <p:blipFill>
          <a:blip r:embed="rId3">
            <a:alphaModFix/>
          </a:blip>
          <a:stretch>
            <a:fillRect/>
          </a:stretch>
        </p:blipFill>
        <p:spPr>
          <a:xfrm>
            <a:off x="1361125" y="1609475"/>
            <a:ext cx="1323125" cy="2370599"/>
          </a:xfrm>
          <a:prstGeom prst="rect">
            <a:avLst/>
          </a:prstGeom>
          <a:noFill/>
          <a:ln>
            <a:noFill/>
          </a:ln>
        </p:spPr>
      </p:pic>
      <p:pic>
        <p:nvPicPr>
          <p:cNvPr id="347" name="Google Shape;347;p43"/>
          <p:cNvPicPr preferRelativeResize="0"/>
          <p:nvPr/>
        </p:nvPicPr>
        <p:blipFill>
          <a:blip r:embed="rId4">
            <a:alphaModFix/>
          </a:blip>
          <a:stretch>
            <a:fillRect/>
          </a:stretch>
        </p:blipFill>
        <p:spPr>
          <a:xfrm>
            <a:off x="4309250" y="1276725"/>
            <a:ext cx="3920525" cy="3036100"/>
          </a:xfrm>
          <a:prstGeom prst="rect">
            <a:avLst/>
          </a:prstGeom>
          <a:noFill/>
          <a:ln>
            <a:noFill/>
          </a:ln>
        </p:spPr>
      </p:pic>
      <p:sp>
        <p:nvSpPr>
          <p:cNvPr id="348" name="Google Shape;348;p43"/>
          <p:cNvSpPr/>
          <p:nvPr/>
        </p:nvSpPr>
        <p:spPr>
          <a:xfrm>
            <a:off x="3111352" y="2438300"/>
            <a:ext cx="770800" cy="397696"/>
          </a:xfrm>
          <a:custGeom>
            <a:rect b="b" l="l" r="r" t="t"/>
            <a:pathLst>
              <a:path extrusionOk="0" h="21370" w="21585">
                <a:moveTo>
                  <a:pt x="15656" y="0"/>
                </a:moveTo>
                <a:cubicBezTo>
                  <a:pt x="15337" y="10"/>
                  <a:pt x="15020" y="240"/>
                  <a:pt x="14781" y="689"/>
                </a:cubicBezTo>
                <a:cubicBezTo>
                  <a:pt x="14302" y="1587"/>
                  <a:pt x="14317" y="3017"/>
                  <a:pt x="14813" y="3885"/>
                </a:cubicBezTo>
                <a:lnTo>
                  <a:pt x="17329" y="8290"/>
                </a:lnTo>
                <a:lnTo>
                  <a:pt x="1246" y="8290"/>
                </a:lnTo>
                <a:cubicBezTo>
                  <a:pt x="557" y="8290"/>
                  <a:pt x="0" y="9305"/>
                  <a:pt x="0" y="10553"/>
                </a:cubicBezTo>
                <a:cubicBezTo>
                  <a:pt x="0" y="11802"/>
                  <a:pt x="557" y="12811"/>
                  <a:pt x="1246" y="12811"/>
                </a:cubicBezTo>
                <a:lnTo>
                  <a:pt x="17416" y="12811"/>
                </a:lnTo>
                <a:lnTo>
                  <a:pt x="14822" y="17512"/>
                </a:lnTo>
                <a:cubicBezTo>
                  <a:pt x="14335" y="18394"/>
                  <a:pt x="14335" y="19825"/>
                  <a:pt x="14822" y="20707"/>
                </a:cubicBezTo>
                <a:cubicBezTo>
                  <a:pt x="15309" y="21590"/>
                  <a:pt x="16098" y="21590"/>
                  <a:pt x="16585" y="20707"/>
                </a:cubicBezTo>
                <a:lnTo>
                  <a:pt x="21210" y="12331"/>
                </a:lnTo>
                <a:cubicBezTo>
                  <a:pt x="21378" y="12026"/>
                  <a:pt x="21464" y="11650"/>
                  <a:pt x="21516" y="11260"/>
                </a:cubicBezTo>
                <a:cubicBezTo>
                  <a:pt x="21517" y="11258"/>
                  <a:pt x="21516" y="11256"/>
                  <a:pt x="21516" y="11254"/>
                </a:cubicBezTo>
                <a:cubicBezTo>
                  <a:pt x="21546" y="11091"/>
                  <a:pt x="21566" y="10921"/>
                  <a:pt x="21574" y="10744"/>
                </a:cubicBezTo>
                <a:cubicBezTo>
                  <a:pt x="21574" y="10741"/>
                  <a:pt x="21574" y="10737"/>
                  <a:pt x="21574" y="10733"/>
                </a:cubicBezTo>
                <a:cubicBezTo>
                  <a:pt x="21574" y="10731"/>
                  <a:pt x="21574" y="10729"/>
                  <a:pt x="21574" y="10727"/>
                </a:cubicBezTo>
                <a:cubicBezTo>
                  <a:pt x="21576" y="10684"/>
                  <a:pt x="21580" y="10644"/>
                  <a:pt x="21580" y="10600"/>
                </a:cubicBezTo>
                <a:cubicBezTo>
                  <a:pt x="21580" y="10584"/>
                  <a:pt x="21583" y="10569"/>
                  <a:pt x="21583" y="10553"/>
                </a:cubicBezTo>
                <a:cubicBezTo>
                  <a:pt x="21600" y="9926"/>
                  <a:pt x="21488" y="9287"/>
                  <a:pt x="21219" y="8817"/>
                </a:cubicBezTo>
                <a:lnTo>
                  <a:pt x="16544" y="637"/>
                </a:lnTo>
                <a:cubicBezTo>
                  <a:pt x="16296" y="203"/>
                  <a:pt x="15975" y="-10"/>
                  <a:pt x="15656" y="0"/>
                </a:cubicBezTo>
                <a:close/>
              </a:path>
            </a:pathLst>
          </a:custGeom>
          <a:gradFill>
            <a:gsLst>
              <a:gs pos="0">
                <a:srgbClr val="30A4FF"/>
              </a:gs>
              <a:gs pos="870">
                <a:srgbClr val="30A4FF"/>
              </a:gs>
              <a:gs pos="100000">
                <a:srgbClr val="3BDDD6"/>
              </a:gs>
            </a:gsLst>
            <a:path path="circle">
              <a:fillToRect r="100%" t="100%"/>
            </a:path>
            <a:tileRect b="-100%" l="-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Open Sans Light"/>
              <a:buNone/>
            </a:pPr>
            <a:r>
              <a:t/>
            </a:r>
            <a:endParaRPr b="0" i="0" sz="3000" u="none" cap="none" strike="noStrike">
              <a:solidFill>
                <a:srgbClr val="496180"/>
              </a:solidFill>
              <a:latin typeface="Open Sans Light"/>
              <a:ea typeface="Open Sans Light"/>
              <a:cs typeface="Open Sans Light"/>
              <a:sym typeface="Open Sans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022 Zefr Theme">
  <a:themeElements>
    <a:clrScheme name="Zefr 2022 Theme">
      <a:dk1>
        <a:srgbClr val="F4FAFF"/>
      </a:dk1>
      <a:lt1>
        <a:srgbClr val="49617F"/>
      </a:lt1>
      <a:dk2>
        <a:srgbClr val="ACC3CC"/>
      </a:dk2>
      <a:lt2>
        <a:srgbClr val="E7F0F9"/>
      </a:lt2>
      <a:accent1>
        <a:srgbClr val="0094FF"/>
      </a:accent1>
      <a:accent2>
        <a:srgbClr val="00DDD6"/>
      </a:accent2>
      <a:accent3>
        <a:srgbClr val="3DDCF8"/>
      </a:accent3>
      <a:accent4>
        <a:srgbClr val="49617F"/>
      </a:accent4>
      <a:accent5>
        <a:srgbClr val="E7F0F9"/>
      </a:accent5>
      <a:accent6>
        <a:srgbClr val="ACC3CC"/>
      </a:accent6>
      <a:hlink>
        <a:srgbClr val="0094FF"/>
      </a:hlink>
      <a:folHlink>
        <a:srgbClr val="0094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